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61" r:id="rId2"/>
    <p:sldId id="290" r:id="rId3"/>
    <p:sldId id="289" r:id="rId4"/>
    <p:sldId id="265" r:id="rId5"/>
    <p:sldId id="277" r:id="rId6"/>
    <p:sldId id="272" r:id="rId7"/>
    <p:sldId id="268" r:id="rId8"/>
    <p:sldId id="259" r:id="rId9"/>
    <p:sldId id="260" r:id="rId10"/>
    <p:sldId id="279" r:id="rId11"/>
    <p:sldId id="280" r:id="rId12"/>
    <p:sldId id="291" r:id="rId13"/>
    <p:sldId id="292" r:id="rId14"/>
    <p:sldId id="283" r:id="rId15"/>
    <p:sldId id="285" r:id="rId16"/>
    <p:sldId id="293" r:id="rId17"/>
    <p:sldId id="294" r:id="rId18"/>
    <p:sldId id="295" r:id="rId19"/>
    <p:sldId id="296" r:id="rId20"/>
    <p:sldId id="297" r:id="rId21"/>
    <p:sldId id="287" r:id="rId22"/>
    <p:sldId id="288" r:id="rId23"/>
    <p:sldId id="26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E39F"/>
    <a:srgbClr val="00B0F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24" autoAdjust="0"/>
  </p:normalViewPr>
  <p:slideViewPr>
    <p:cSldViewPr>
      <p:cViewPr varScale="1">
        <p:scale>
          <a:sx n="78" d="100"/>
          <a:sy n="78" d="100"/>
        </p:scale>
        <p:origin x="117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D50B76A-5830-4F40-A2E6-0F1C1265C22D}" type="datetimeFigureOut">
              <a:rPr lang="en-US" smtClean="0"/>
              <a:t>2/5/2021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BF6D34D-B397-4C77-9090-DC3B7375038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BF6D34D-B397-4C77-9090-DC3B73750383}"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Freeform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Freeform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lstStyle>
          <a:p>
            <a:fld id="{749D4621-FF51-4442-A877-0EF42C3E24F0}" type="datetimeFigureOut">
              <a:rPr lang="en-US" smtClean="0"/>
              <a:t>2/5/2021</a:t>
            </a:fld>
            <a:endParaRPr lang="en-US"/>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lstStyle>
          <a:p>
            <a:endParaRPr lang="en-US"/>
          </a:p>
        </p:txBody>
      </p:sp>
      <p:sp>
        <p:nvSpPr>
          <p:cNvPr id="27" name="Slide Number Placeholder 26"/>
          <p:cNvSpPr>
            <a:spLocks noGrp="1"/>
          </p:cNvSpPr>
          <p:nvPr>
            <p:ph type="sldNum" sz="quarter" idx="12"/>
          </p:nvPr>
        </p:nvSpPr>
        <p:spPr/>
        <p:txBody>
          <a:bodyPr/>
          <a:lstStyle>
            <a:lvl1pPr>
              <a:defRPr>
                <a:solidFill>
                  <a:srgbClr val="FFFFFF"/>
                </a:solidFill>
              </a:defRPr>
            </a:lvl1pPr>
          </a:lstStyle>
          <a:p>
            <a:fld id="{D93D6DA0-F07F-473F-8458-CAAA4079BED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9D4621-FF51-4442-A877-0EF42C3E24F0}"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D6DA0-F07F-473F-8458-CAAA4079BED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9D4621-FF51-4442-A877-0EF42C3E24F0}"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D6DA0-F07F-473F-8458-CAAA4079BED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749D4621-FF51-4442-A877-0EF42C3E24F0}"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D6DA0-F07F-473F-8458-CAAA4079BED4}" type="slidenum">
              <a:rPr lang="en-US" smtClean="0"/>
              <a:t>‹#›</a:t>
            </a:fld>
            <a:endParaRPr lang="en-US"/>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749D4621-FF51-4442-A877-0EF42C3E24F0}" type="datetimeFigureOut">
              <a:rPr lang="en-US" smtClean="0"/>
              <a:t>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3D6DA0-F07F-473F-8458-CAAA4079BED4}" type="slidenum">
              <a:rPr lang="en-US" smtClean="0"/>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749D4621-FF51-4442-A877-0EF42C3E24F0}"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D6DA0-F07F-473F-8458-CAAA4079BED4}" type="slidenum">
              <a:rPr lang="en-US" smtClean="0"/>
              <a:t>‹#›</a:t>
            </a:fld>
            <a:endParaRPr lang="en-US"/>
          </a:p>
        </p:txBody>
      </p:sp>
      <p:sp>
        <p:nvSpPr>
          <p:cNvPr id="8" name="Title 7"/>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49D4621-FF51-4442-A877-0EF42C3E24F0}" type="datetimeFigureOut">
              <a:rPr lang="en-US" smtClean="0"/>
              <a:t>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3D6DA0-F07F-473F-8458-CAAA4079BED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49D4621-FF51-4442-A877-0EF42C3E24F0}" type="datetimeFigureOut">
              <a:rPr lang="en-US" smtClean="0"/>
              <a:t>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3D6DA0-F07F-473F-8458-CAAA4079BED4}" type="slidenum">
              <a:rPr lang="en-US" smtClean="0"/>
              <a:t>‹#›</a:t>
            </a:fld>
            <a:endParaRPr lang="en-US"/>
          </a:p>
        </p:txBody>
      </p:sp>
      <p:sp>
        <p:nvSpPr>
          <p:cNvPr id="6" name="Title 5"/>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D4621-FF51-4442-A877-0EF42C3E24F0}" type="datetimeFigureOut">
              <a:rPr lang="en-US" smtClean="0"/>
              <a:t>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3D6DA0-F07F-473F-8458-CAAA4079BED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749D4621-FF51-4442-A877-0EF42C3E24F0}" type="datetimeFigureOut">
              <a:rPr lang="en-US" smtClean="0"/>
              <a:t>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3D6DA0-F07F-473F-8458-CAAA4079BED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749D4621-FF51-4442-A877-0EF42C3E24F0}" type="datetimeFigureOut">
              <a:rPr lang="en-US" smtClean="0"/>
              <a:t>2/5/2021</a:t>
            </a:fld>
            <a:endParaRPr lang="en-US"/>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D93D6DA0-F07F-473F-8458-CAAA4079BED4}" type="slidenum">
              <a:rPr lang="en-US" smtClean="0"/>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a:t>Click to edit Master title style</a:t>
            </a:r>
          </a:p>
        </p:txBody>
      </p:sp>
      <p:sp>
        <p:nvSpPr>
          <p:cNvPr id="8" name="Freeform 7"/>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p:nvPr/>
        </p:nvSpPr>
        <p:spPr bwMode="auto">
          <a:xfrm>
            <a:off x="-6042" y="5791253"/>
            <a:ext cx="3402314" cy="1080868"/>
          </a:xfrm>
          <a:prstGeom prst="rtTriangle">
            <a:avLst/>
          </a:pr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Freeform 11"/>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Right Triangle 13"/>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749D4621-FF51-4442-A877-0EF42C3E24F0}" type="datetimeFigureOut">
              <a:rPr lang="en-US" smtClean="0"/>
              <a:t>2/5/2021</a:t>
            </a:fld>
            <a:endParaRPr lang="en-US"/>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en-US"/>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D93D6DA0-F07F-473F-8458-CAAA4079BED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bg1">
                <a:tint val="55000"/>
                <a:satMod val="300000"/>
              </a:schemeClr>
            </a:gs>
            <a:gs pos="40000">
              <a:schemeClr val="bg1">
                <a:tint val="65000"/>
                <a:satMod val="300000"/>
              </a:schemeClr>
            </a:gs>
            <a:gs pos="100000">
              <a:schemeClr val="bg1">
                <a:shade val="65000"/>
                <a:satMod val="300000"/>
              </a:schemeClr>
            </a:gs>
          </a:gsLst>
          <a:path path="circle">
            <a:fillToRect l="65000" b="98000"/>
          </a:path>
        </a:gradFill>
        <a:effectLst/>
      </p:bgPr>
    </p:bg>
    <p:spTree>
      <p:nvGrpSpPr>
        <p:cNvPr id="1" name=""/>
        <p:cNvGrpSpPr/>
        <p:nvPr/>
      </p:nvGrpSpPr>
      <p:grpSpPr>
        <a:xfrm>
          <a:off x="0" y="0"/>
          <a:ext cx="0" cy="0"/>
          <a:chOff x="0" y="0"/>
          <a:chExt cx="0" cy="0"/>
        </a:xfrm>
      </p:grpSpPr>
      <p:sp>
        <p:nvSpPr>
          <p:cNvPr id="3" name="TextBox 2"/>
          <p:cNvSpPr txBox="1"/>
          <p:nvPr/>
        </p:nvSpPr>
        <p:spPr>
          <a:xfrm>
            <a:off x="39129" y="5657671"/>
            <a:ext cx="9144000" cy="1200329"/>
          </a:xfrm>
          <a:prstGeom prst="rect">
            <a:avLst/>
          </a:prstGeom>
          <a:noFill/>
        </p:spPr>
        <p:txBody>
          <a:bodyPr wrap="square" rtlCol="0">
            <a:spAutoFit/>
          </a:bodyPr>
          <a:lstStyle/>
          <a:p>
            <a:pPr algn="ctr"/>
            <a:r>
              <a:rPr lang="en-US" sz="7200" kern="2100" spc="600" dirty="0">
                <a:solidFill>
                  <a:schemeClr val="tx1">
                    <a:lumMod val="75000"/>
                    <a:lumOff val="25000"/>
                  </a:schemeClr>
                </a:solidFill>
                <a:latin typeface="Arial Black" panose="020B0A04020102020204" pitchFamily="34" charset="0"/>
              </a:rPr>
              <a:t>MAGIC CARPET</a:t>
            </a:r>
          </a:p>
        </p:txBody>
      </p:sp>
      <p:pic>
        <p:nvPicPr>
          <p:cNvPr id="2" name="Picture 1">
            <a:extLst>
              <a:ext uri="{FF2B5EF4-FFF2-40B4-BE49-F238E27FC236}">
                <a16:creationId xmlns:a16="http://schemas.microsoft.com/office/drawing/2014/main" id="{9BEA7AF4-C3E1-4A29-8DF4-D4B41237A12C}"/>
              </a:ext>
            </a:extLst>
          </p:cNvPr>
          <p:cNvPicPr>
            <a:picLocks noChangeAspect="1"/>
          </p:cNvPicPr>
          <p:nvPr/>
        </p:nvPicPr>
        <p:blipFill>
          <a:blip r:embed="rId2"/>
          <a:stretch>
            <a:fillRect/>
          </a:stretch>
        </p:blipFill>
        <p:spPr>
          <a:xfrm>
            <a:off x="0" y="381000"/>
            <a:ext cx="9144000" cy="5143352"/>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5F2C5143-BBDC-424D-8E9F-C006BA5ED235}"/>
              </a:ext>
            </a:extLst>
          </p:cNvPr>
          <p:cNvSpPr/>
          <p:nvPr/>
        </p:nvSpPr>
        <p:spPr>
          <a:xfrm>
            <a:off x="770579" y="346037"/>
            <a:ext cx="3462807" cy="523220"/>
          </a:xfrm>
          <a:prstGeom prst="rect">
            <a:avLst/>
          </a:prstGeom>
        </p:spPr>
        <p:txBody>
          <a:bodyPr wrap="none">
            <a:spAutoFit/>
          </a:bodyPr>
          <a:lstStyle/>
          <a:p>
            <a:r>
              <a:rPr lang="en-US" sz="2800" dirty="0">
                <a:solidFill>
                  <a:schemeClr val="accent6"/>
                </a:solidFill>
                <a:latin typeface="Arial Rounded MT Bold" panose="020F0704030504030204" pitchFamily="34" charset="0"/>
              </a:rPr>
              <a:t>Data Flow Diagram</a:t>
            </a:r>
          </a:p>
        </p:txBody>
      </p:sp>
      <p:sp>
        <p:nvSpPr>
          <p:cNvPr id="63" name="Oval 62">
            <a:extLst>
              <a:ext uri="{FF2B5EF4-FFF2-40B4-BE49-F238E27FC236}">
                <a16:creationId xmlns:a16="http://schemas.microsoft.com/office/drawing/2014/main" id="{88604B52-2681-43BC-BD4B-432A8AB44259}"/>
              </a:ext>
            </a:extLst>
          </p:cNvPr>
          <p:cNvSpPr/>
          <p:nvPr/>
        </p:nvSpPr>
        <p:spPr>
          <a:xfrm>
            <a:off x="79491" y="1246677"/>
            <a:ext cx="964963" cy="474785"/>
          </a:xfrm>
          <a:prstGeom prst="ellipse">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User</a:t>
            </a:r>
          </a:p>
        </p:txBody>
      </p:sp>
      <p:sp>
        <p:nvSpPr>
          <p:cNvPr id="64" name="Arrow: Right 63">
            <a:extLst>
              <a:ext uri="{FF2B5EF4-FFF2-40B4-BE49-F238E27FC236}">
                <a16:creationId xmlns:a16="http://schemas.microsoft.com/office/drawing/2014/main" id="{F69478F7-BAB8-4ABD-A48F-F4099EC448B1}"/>
              </a:ext>
            </a:extLst>
          </p:cNvPr>
          <p:cNvSpPr/>
          <p:nvPr/>
        </p:nvSpPr>
        <p:spPr>
          <a:xfrm>
            <a:off x="1044454" y="1409337"/>
            <a:ext cx="395654" cy="149469"/>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65" name="Arrow: Right 64">
            <a:extLst>
              <a:ext uri="{FF2B5EF4-FFF2-40B4-BE49-F238E27FC236}">
                <a16:creationId xmlns:a16="http://schemas.microsoft.com/office/drawing/2014/main" id="{267D578C-AFBE-4555-BCC6-3F622F2DE91C}"/>
              </a:ext>
            </a:extLst>
          </p:cNvPr>
          <p:cNvSpPr/>
          <p:nvPr/>
        </p:nvSpPr>
        <p:spPr>
          <a:xfrm rot="10800000">
            <a:off x="3110398" y="4410162"/>
            <a:ext cx="375746" cy="139435"/>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66" name="Arrow: Right 65">
            <a:extLst>
              <a:ext uri="{FF2B5EF4-FFF2-40B4-BE49-F238E27FC236}">
                <a16:creationId xmlns:a16="http://schemas.microsoft.com/office/drawing/2014/main" id="{ECC10EBF-001C-46D4-AA9C-B638B6EE1415}"/>
              </a:ext>
            </a:extLst>
          </p:cNvPr>
          <p:cNvSpPr/>
          <p:nvPr/>
        </p:nvSpPr>
        <p:spPr>
          <a:xfrm>
            <a:off x="7459911" y="1785217"/>
            <a:ext cx="328607" cy="132247"/>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67" name="Arrow: Right 66">
            <a:extLst>
              <a:ext uri="{FF2B5EF4-FFF2-40B4-BE49-F238E27FC236}">
                <a16:creationId xmlns:a16="http://schemas.microsoft.com/office/drawing/2014/main" id="{EEC2F9D5-F31D-428E-A7F8-5C14058E5846}"/>
              </a:ext>
            </a:extLst>
          </p:cNvPr>
          <p:cNvSpPr/>
          <p:nvPr/>
        </p:nvSpPr>
        <p:spPr>
          <a:xfrm>
            <a:off x="4151073" y="1785218"/>
            <a:ext cx="395654" cy="149469"/>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68" name="Arrow: Right 67">
            <a:extLst>
              <a:ext uri="{FF2B5EF4-FFF2-40B4-BE49-F238E27FC236}">
                <a16:creationId xmlns:a16="http://schemas.microsoft.com/office/drawing/2014/main" id="{413634D1-608B-41CA-A14B-713048E2CB70}"/>
              </a:ext>
            </a:extLst>
          </p:cNvPr>
          <p:cNvSpPr/>
          <p:nvPr/>
        </p:nvSpPr>
        <p:spPr>
          <a:xfrm>
            <a:off x="5869963" y="1785950"/>
            <a:ext cx="395654" cy="149469"/>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69" name="Arrow: Right 68">
            <a:extLst>
              <a:ext uri="{FF2B5EF4-FFF2-40B4-BE49-F238E27FC236}">
                <a16:creationId xmlns:a16="http://schemas.microsoft.com/office/drawing/2014/main" id="{7AEDDE90-BF8D-45D0-86C0-A3FDB71F8781}"/>
              </a:ext>
            </a:extLst>
          </p:cNvPr>
          <p:cNvSpPr/>
          <p:nvPr/>
        </p:nvSpPr>
        <p:spPr>
          <a:xfrm rot="5400000">
            <a:off x="7979377" y="2882777"/>
            <a:ext cx="420580" cy="134817"/>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70" name="Arrow: Right 69">
            <a:extLst>
              <a:ext uri="{FF2B5EF4-FFF2-40B4-BE49-F238E27FC236}">
                <a16:creationId xmlns:a16="http://schemas.microsoft.com/office/drawing/2014/main" id="{C233DB20-402C-49EB-8B5D-E6D35A3E13A4}"/>
              </a:ext>
            </a:extLst>
          </p:cNvPr>
          <p:cNvSpPr/>
          <p:nvPr/>
        </p:nvSpPr>
        <p:spPr>
          <a:xfrm rot="5400000">
            <a:off x="7999165" y="3689849"/>
            <a:ext cx="395654" cy="149469"/>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71" name="Arrow: Right 70">
            <a:extLst>
              <a:ext uri="{FF2B5EF4-FFF2-40B4-BE49-F238E27FC236}">
                <a16:creationId xmlns:a16="http://schemas.microsoft.com/office/drawing/2014/main" id="{56E2ECCD-BA5E-4035-80BB-1791DE256A36}"/>
              </a:ext>
            </a:extLst>
          </p:cNvPr>
          <p:cNvSpPr/>
          <p:nvPr/>
        </p:nvSpPr>
        <p:spPr>
          <a:xfrm rot="5400000" flipV="1">
            <a:off x="7991843" y="2177199"/>
            <a:ext cx="395654" cy="149469"/>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72" name="Arrow: Right 71">
            <a:extLst>
              <a:ext uri="{FF2B5EF4-FFF2-40B4-BE49-F238E27FC236}">
                <a16:creationId xmlns:a16="http://schemas.microsoft.com/office/drawing/2014/main" id="{A11412EE-C58B-4660-97AD-D3048231EF1C}"/>
              </a:ext>
            </a:extLst>
          </p:cNvPr>
          <p:cNvSpPr/>
          <p:nvPr/>
        </p:nvSpPr>
        <p:spPr>
          <a:xfrm rot="5400000" flipV="1">
            <a:off x="2085840" y="1975122"/>
            <a:ext cx="498875" cy="79500"/>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51BFFC8D-FF58-4380-AA00-97E6A84C8A8B}"/>
              </a:ext>
            </a:extLst>
          </p:cNvPr>
          <p:cNvSpPr/>
          <p:nvPr/>
        </p:nvSpPr>
        <p:spPr>
          <a:xfrm>
            <a:off x="3164869" y="1684840"/>
            <a:ext cx="986204" cy="350227"/>
          </a:xfrm>
          <a:prstGeom prst="rect">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Login</a:t>
            </a:r>
          </a:p>
        </p:txBody>
      </p:sp>
      <p:sp>
        <p:nvSpPr>
          <p:cNvPr id="74" name="Flowchart: Decision 73">
            <a:extLst>
              <a:ext uri="{FF2B5EF4-FFF2-40B4-BE49-F238E27FC236}">
                <a16:creationId xmlns:a16="http://schemas.microsoft.com/office/drawing/2014/main" id="{32BE06E5-961C-4901-8ABA-859390B9E586}"/>
              </a:ext>
            </a:extLst>
          </p:cNvPr>
          <p:cNvSpPr/>
          <p:nvPr/>
        </p:nvSpPr>
        <p:spPr>
          <a:xfrm>
            <a:off x="1440108" y="1218835"/>
            <a:ext cx="1792629" cy="530467"/>
          </a:xfrm>
          <a:prstGeom prst="flowChartDecision">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If </a:t>
            </a:r>
            <a:r>
              <a:rPr lang="en-IN" sz="1400" dirty="0">
                <a:solidFill>
                  <a:sysClr val="windowText" lastClr="000000">
                    <a:lumMod val="85000"/>
                    <a:lumOff val="15000"/>
                  </a:sysClr>
                </a:solidFill>
                <a:latin typeface="Times New Roman" panose="02020603050405020304" pitchFamily="18" charset="0"/>
                <a:cs typeface="Times New Roman" panose="02020603050405020304" pitchFamily="18" charset="0"/>
              </a:rPr>
              <a:t>registered</a:t>
            </a:r>
            <a:endPar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endParaRPr>
          </a:p>
        </p:txBody>
      </p:sp>
      <p:sp>
        <p:nvSpPr>
          <p:cNvPr id="75" name="Flowchart: Process 74">
            <a:extLst>
              <a:ext uri="{FF2B5EF4-FFF2-40B4-BE49-F238E27FC236}">
                <a16:creationId xmlns:a16="http://schemas.microsoft.com/office/drawing/2014/main" id="{B1742E93-E5DC-44BA-879D-52B055FFC5D9}"/>
              </a:ext>
            </a:extLst>
          </p:cNvPr>
          <p:cNvSpPr/>
          <p:nvPr/>
        </p:nvSpPr>
        <p:spPr>
          <a:xfrm>
            <a:off x="1909768" y="2264310"/>
            <a:ext cx="965689" cy="319453"/>
          </a:xfrm>
          <a:prstGeom prst="flowChartProcess">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Sign Up</a:t>
            </a:r>
          </a:p>
        </p:txBody>
      </p:sp>
      <p:sp>
        <p:nvSpPr>
          <p:cNvPr id="76" name="Arrow: Bent-Up 75">
            <a:extLst>
              <a:ext uri="{FF2B5EF4-FFF2-40B4-BE49-F238E27FC236}">
                <a16:creationId xmlns:a16="http://schemas.microsoft.com/office/drawing/2014/main" id="{89E38B16-38C2-4DF2-84A8-F216AF15B34F}"/>
              </a:ext>
            </a:extLst>
          </p:cNvPr>
          <p:cNvSpPr/>
          <p:nvPr/>
        </p:nvSpPr>
        <p:spPr>
          <a:xfrm>
            <a:off x="2873988" y="2035067"/>
            <a:ext cx="914771" cy="422551"/>
          </a:xfrm>
          <a:prstGeom prst="bentUpArrow">
            <a:avLst>
              <a:gd name="adj1" fmla="val 10119"/>
              <a:gd name="adj2" fmla="val 16186"/>
              <a:gd name="adj3" fmla="val 27210"/>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77" name="Arrow: Bent-Up 76">
            <a:extLst>
              <a:ext uri="{FF2B5EF4-FFF2-40B4-BE49-F238E27FC236}">
                <a16:creationId xmlns:a16="http://schemas.microsoft.com/office/drawing/2014/main" id="{989DFDC0-C669-4942-8724-AC875F745EC0}"/>
              </a:ext>
            </a:extLst>
          </p:cNvPr>
          <p:cNvSpPr/>
          <p:nvPr/>
        </p:nvSpPr>
        <p:spPr>
          <a:xfrm flipV="1">
            <a:off x="3234937" y="1484067"/>
            <a:ext cx="539535" cy="155615"/>
          </a:xfrm>
          <a:prstGeom prst="bentUp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78" name="Flowchart: Process 77">
            <a:extLst>
              <a:ext uri="{FF2B5EF4-FFF2-40B4-BE49-F238E27FC236}">
                <a16:creationId xmlns:a16="http://schemas.microsoft.com/office/drawing/2014/main" id="{64FFB907-395F-48B7-A37C-99077B6CE8EB}"/>
              </a:ext>
            </a:extLst>
          </p:cNvPr>
          <p:cNvSpPr/>
          <p:nvPr/>
        </p:nvSpPr>
        <p:spPr>
          <a:xfrm>
            <a:off x="4546727" y="1567595"/>
            <a:ext cx="1373058" cy="586160"/>
          </a:xfrm>
          <a:prstGeom prst="flowChartProcess">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Give pickup and return details</a:t>
            </a:r>
          </a:p>
        </p:txBody>
      </p:sp>
      <p:sp>
        <p:nvSpPr>
          <p:cNvPr id="79" name="Flowchart: Process 78">
            <a:extLst>
              <a:ext uri="{FF2B5EF4-FFF2-40B4-BE49-F238E27FC236}">
                <a16:creationId xmlns:a16="http://schemas.microsoft.com/office/drawing/2014/main" id="{24621B02-EE9D-4701-8493-102471C51D95}"/>
              </a:ext>
            </a:extLst>
          </p:cNvPr>
          <p:cNvSpPr/>
          <p:nvPr/>
        </p:nvSpPr>
        <p:spPr>
          <a:xfrm>
            <a:off x="6283202" y="1558805"/>
            <a:ext cx="1208946" cy="615815"/>
          </a:xfrm>
          <a:prstGeom prst="flowChartProcess">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Browse available vehicles</a:t>
            </a:r>
          </a:p>
        </p:txBody>
      </p:sp>
      <p:sp>
        <p:nvSpPr>
          <p:cNvPr id="80" name="Flowchart: Process 79">
            <a:extLst>
              <a:ext uri="{FF2B5EF4-FFF2-40B4-BE49-F238E27FC236}">
                <a16:creationId xmlns:a16="http://schemas.microsoft.com/office/drawing/2014/main" id="{07A99287-979F-4DE2-8CDF-52900610EBA6}"/>
              </a:ext>
            </a:extLst>
          </p:cNvPr>
          <p:cNvSpPr/>
          <p:nvPr/>
        </p:nvSpPr>
        <p:spPr>
          <a:xfrm>
            <a:off x="7788518" y="1567594"/>
            <a:ext cx="1275991" cy="586159"/>
          </a:xfrm>
          <a:prstGeom prst="flowChartProcess">
            <a:avLst/>
          </a:prstGeom>
          <a:solidFill>
            <a:srgbClr val="5B9BD5">
              <a:lumMod val="60000"/>
              <a:lumOff val="40000"/>
            </a:srgbClr>
          </a:solidFill>
          <a:ln w="12700" cap="flat" cmpd="sng" algn="ctr">
            <a:solidFill>
              <a:srgbClr val="5B9BD5">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Choose your </a:t>
            </a:r>
            <a:r>
              <a:rPr lang="en-IN" sz="1400" dirty="0">
                <a:solidFill>
                  <a:sysClr val="windowText" lastClr="000000">
                    <a:lumMod val="85000"/>
                    <a:lumOff val="15000"/>
                  </a:sysClr>
                </a:solidFill>
                <a:latin typeface="Times New Roman" panose="02020603050405020304" pitchFamily="18" charset="0"/>
                <a:cs typeface="Times New Roman" panose="02020603050405020304" pitchFamily="18" charset="0"/>
              </a:rPr>
              <a:t>vehicle</a:t>
            </a:r>
            <a:endPar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endParaRPr>
          </a:p>
        </p:txBody>
      </p:sp>
      <p:sp>
        <p:nvSpPr>
          <p:cNvPr id="81" name="Flowchart: Process 80">
            <a:extLst>
              <a:ext uri="{FF2B5EF4-FFF2-40B4-BE49-F238E27FC236}">
                <a16:creationId xmlns:a16="http://schemas.microsoft.com/office/drawing/2014/main" id="{DC96CE8D-51F9-4EAC-8D1A-7E7EB38AD365}"/>
              </a:ext>
            </a:extLst>
          </p:cNvPr>
          <p:cNvSpPr/>
          <p:nvPr/>
        </p:nvSpPr>
        <p:spPr>
          <a:xfrm>
            <a:off x="7810133" y="2443887"/>
            <a:ext cx="1107831" cy="276968"/>
          </a:xfrm>
          <a:prstGeom prst="flowChartProcess">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Payment</a:t>
            </a:r>
          </a:p>
        </p:txBody>
      </p:sp>
      <p:sp>
        <p:nvSpPr>
          <p:cNvPr id="82" name="Flowchart: Process 81">
            <a:extLst>
              <a:ext uri="{FF2B5EF4-FFF2-40B4-BE49-F238E27FC236}">
                <a16:creationId xmlns:a16="http://schemas.microsoft.com/office/drawing/2014/main" id="{76A37F2A-523F-4366-A536-91E2D62180CF}"/>
              </a:ext>
            </a:extLst>
          </p:cNvPr>
          <p:cNvSpPr/>
          <p:nvPr/>
        </p:nvSpPr>
        <p:spPr>
          <a:xfrm>
            <a:off x="7810134" y="3179520"/>
            <a:ext cx="1107831" cy="395656"/>
          </a:xfrm>
          <a:prstGeom prst="flowChartProcess">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Get unique order ID</a:t>
            </a:r>
          </a:p>
        </p:txBody>
      </p:sp>
      <p:sp>
        <p:nvSpPr>
          <p:cNvPr id="83" name="Flowchart: Decision 82">
            <a:extLst>
              <a:ext uri="{FF2B5EF4-FFF2-40B4-BE49-F238E27FC236}">
                <a16:creationId xmlns:a16="http://schemas.microsoft.com/office/drawing/2014/main" id="{6D89B716-23EC-4E67-BEA6-16B6ADF6570C}"/>
              </a:ext>
            </a:extLst>
          </p:cNvPr>
          <p:cNvSpPr/>
          <p:nvPr/>
        </p:nvSpPr>
        <p:spPr>
          <a:xfrm>
            <a:off x="7276001" y="3975221"/>
            <a:ext cx="1827332" cy="945175"/>
          </a:xfrm>
          <a:prstGeom prst="flowChartDecision">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If any assistance required</a:t>
            </a:r>
          </a:p>
        </p:txBody>
      </p:sp>
      <p:sp>
        <p:nvSpPr>
          <p:cNvPr id="84" name="Arrow: Right 83">
            <a:extLst>
              <a:ext uri="{FF2B5EF4-FFF2-40B4-BE49-F238E27FC236}">
                <a16:creationId xmlns:a16="http://schemas.microsoft.com/office/drawing/2014/main" id="{88D12175-AACE-4AA7-9E05-145392D4A749}"/>
              </a:ext>
            </a:extLst>
          </p:cNvPr>
          <p:cNvSpPr/>
          <p:nvPr/>
        </p:nvSpPr>
        <p:spPr>
          <a:xfrm rot="16200000">
            <a:off x="4197803" y="4035791"/>
            <a:ext cx="214130" cy="94890"/>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85" name="Arrow: Right 84">
            <a:extLst>
              <a:ext uri="{FF2B5EF4-FFF2-40B4-BE49-F238E27FC236}">
                <a16:creationId xmlns:a16="http://schemas.microsoft.com/office/drawing/2014/main" id="{42D15F5E-6F33-4438-BE56-5FA3B4536733}"/>
              </a:ext>
            </a:extLst>
          </p:cNvPr>
          <p:cNvSpPr/>
          <p:nvPr/>
        </p:nvSpPr>
        <p:spPr>
          <a:xfrm rot="10800000">
            <a:off x="5156444" y="4389850"/>
            <a:ext cx="395654" cy="149469"/>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86" name="Arrow: Right 85">
            <a:extLst>
              <a:ext uri="{FF2B5EF4-FFF2-40B4-BE49-F238E27FC236}">
                <a16:creationId xmlns:a16="http://schemas.microsoft.com/office/drawing/2014/main" id="{09D4DBA7-46D1-409E-AAD4-4E1436E94DD0}"/>
              </a:ext>
            </a:extLst>
          </p:cNvPr>
          <p:cNvSpPr/>
          <p:nvPr/>
        </p:nvSpPr>
        <p:spPr>
          <a:xfrm rot="10800000">
            <a:off x="7392864" y="5321515"/>
            <a:ext cx="395653" cy="164884"/>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87" name="Arrow: Right 86">
            <a:extLst>
              <a:ext uri="{FF2B5EF4-FFF2-40B4-BE49-F238E27FC236}">
                <a16:creationId xmlns:a16="http://schemas.microsoft.com/office/drawing/2014/main" id="{14C490A8-408F-4B70-BEF9-BBDC261074B9}"/>
              </a:ext>
            </a:extLst>
          </p:cNvPr>
          <p:cNvSpPr/>
          <p:nvPr/>
        </p:nvSpPr>
        <p:spPr>
          <a:xfrm rot="5400000">
            <a:off x="8066737" y="5006782"/>
            <a:ext cx="271814" cy="134817"/>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88" name="Arrow: Right 87">
            <a:extLst>
              <a:ext uri="{FF2B5EF4-FFF2-40B4-BE49-F238E27FC236}">
                <a16:creationId xmlns:a16="http://schemas.microsoft.com/office/drawing/2014/main" id="{3F633F43-F793-42F6-9F02-A0733317AE1D}"/>
              </a:ext>
            </a:extLst>
          </p:cNvPr>
          <p:cNvSpPr/>
          <p:nvPr/>
        </p:nvSpPr>
        <p:spPr>
          <a:xfrm rot="10800000">
            <a:off x="6864665" y="4391103"/>
            <a:ext cx="366648" cy="146535"/>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89" name="Flowchart: Process 88">
            <a:extLst>
              <a:ext uri="{FF2B5EF4-FFF2-40B4-BE49-F238E27FC236}">
                <a16:creationId xmlns:a16="http://schemas.microsoft.com/office/drawing/2014/main" id="{17DAB7A0-D167-404B-B267-948054DD3F73}"/>
              </a:ext>
            </a:extLst>
          </p:cNvPr>
          <p:cNvSpPr/>
          <p:nvPr/>
        </p:nvSpPr>
        <p:spPr>
          <a:xfrm>
            <a:off x="5919785" y="5188900"/>
            <a:ext cx="1434318" cy="414705"/>
          </a:xfrm>
          <a:prstGeom prst="flowChartProcess">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On the way garage</a:t>
            </a:r>
          </a:p>
        </p:txBody>
      </p:sp>
      <p:sp>
        <p:nvSpPr>
          <p:cNvPr id="90" name="Flowchart: Process 89">
            <a:extLst>
              <a:ext uri="{FF2B5EF4-FFF2-40B4-BE49-F238E27FC236}">
                <a16:creationId xmlns:a16="http://schemas.microsoft.com/office/drawing/2014/main" id="{C0E4F732-5FA2-47C1-9132-ADC57F3AA2C3}"/>
              </a:ext>
            </a:extLst>
          </p:cNvPr>
          <p:cNvSpPr/>
          <p:nvPr/>
        </p:nvSpPr>
        <p:spPr>
          <a:xfrm>
            <a:off x="7788518" y="5224461"/>
            <a:ext cx="1042987" cy="402311"/>
          </a:xfrm>
          <a:prstGeom prst="flowChartProcess">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Contact us</a:t>
            </a:r>
          </a:p>
        </p:txBody>
      </p:sp>
      <p:sp>
        <p:nvSpPr>
          <p:cNvPr id="91" name="Flowchart: Process 90">
            <a:extLst>
              <a:ext uri="{FF2B5EF4-FFF2-40B4-BE49-F238E27FC236}">
                <a16:creationId xmlns:a16="http://schemas.microsoft.com/office/drawing/2014/main" id="{111227E3-D68F-46FA-99C2-0705814AAEE1}"/>
              </a:ext>
            </a:extLst>
          </p:cNvPr>
          <p:cNvSpPr/>
          <p:nvPr/>
        </p:nvSpPr>
        <p:spPr>
          <a:xfrm>
            <a:off x="5552098" y="4315637"/>
            <a:ext cx="1312566" cy="276999"/>
          </a:xfrm>
          <a:prstGeom prst="flowChartProcess">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Return </a:t>
            </a:r>
            <a:r>
              <a:rPr lang="en-IN" sz="1400" dirty="0">
                <a:solidFill>
                  <a:sysClr val="windowText" lastClr="000000">
                    <a:lumMod val="85000"/>
                    <a:lumOff val="15000"/>
                  </a:sysClr>
                </a:solidFill>
                <a:latin typeface="Times New Roman" panose="02020603050405020304" pitchFamily="18" charset="0"/>
                <a:cs typeface="Times New Roman" panose="02020603050405020304" pitchFamily="18" charset="0"/>
              </a:rPr>
              <a:t>vehicle</a:t>
            </a:r>
            <a:endPar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endParaRPr>
          </a:p>
        </p:txBody>
      </p:sp>
      <p:sp>
        <p:nvSpPr>
          <p:cNvPr id="92" name="Flowchart: Decision 91">
            <a:extLst>
              <a:ext uri="{FF2B5EF4-FFF2-40B4-BE49-F238E27FC236}">
                <a16:creationId xmlns:a16="http://schemas.microsoft.com/office/drawing/2014/main" id="{6C9C546F-893F-4B90-AA7E-ECB755FDFE19}"/>
              </a:ext>
            </a:extLst>
          </p:cNvPr>
          <p:cNvSpPr/>
          <p:nvPr/>
        </p:nvSpPr>
        <p:spPr>
          <a:xfrm>
            <a:off x="3502813" y="4206682"/>
            <a:ext cx="1636961" cy="509954"/>
          </a:xfrm>
          <a:prstGeom prst="flowChartDecision">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Damage</a:t>
            </a:r>
          </a:p>
        </p:txBody>
      </p:sp>
      <p:sp>
        <p:nvSpPr>
          <p:cNvPr id="93" name="Flowchart: Process 92">
            <a:extLst>
              <a:ext uri="{FF2B5EF4-FFF2-40B4-BE49-F238E27FC236}">
                <a16:creationId xmlns:a16="http://schemas.microsoft.com/office/drawing/2014/main" id="{F833B635-88F6-4C61-9C96-95A04B221E1F}"/>
              </a:ext>
            </a:extLst>
          </p:cNvPr>
          <p:cNvSpPr/>
          <p:nvPr/>
        </p:nvSpPr>
        <p:spPr>
          <a:xfrm>
            <a:off x="3650324" y="3590270"/>
            <a:ext cx="1147434" cy="395654"/>
          </a:xfrm>
          <a:prstGeom prst="flowChartProcess">
            <a:avLst/>
          </a:prstGeom>
          <a:solidFill>
            <a:srgbClr val="5B9BD5">
              <a:lumMod val="60000"/>
              <a:lumOff val="4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4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Give penalty</a:t>
            </a:r>
          </a:p>
        </p:txBody>
      </p:sp>
      <p:sp>
        <p:nvSpPr>
          <p:cNvPr id="94" name="Oval 93">
            <a:extLst>
              <a:ext uri="{FF2B5EF4-FFF2-40B4-BE49-F238E27FC236}">
                <a16:creationId xmlns:a16="http://schemas.microsoft.com/office/drawing/2014/main" id="{30CD19CC-8CF1-4C6C-A37F-42061F03D6B1}"/>
              </a:ext>
            </a:extLst>
          </p:cNvPr>
          <p:cNvSpPr/>
          <p:nvPr/>
        </p:nvSpPr>
        <p:spPr>
          <a:xfrm>
            <a:off x="1981388" y="4214593"/>
            <a:ext cx="1129010" cy="502043"/>
          </a:xfrm>
          <a:prstGeom prst="ellipse">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IN" sz="16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Logout</a:t>
            </a:r>
          </a:p>
        </p:txBody>
      </p:sp>
      <p:sp>
        <p:nvSpPr>
          <p:cNvPr id="95" name="Arrow: Bent-Up 94">
            <a:extLst>
              <a:ext uri="{FF2B5EF4-FFF2-40B4-BE49-F238E27FC236}">
                <a16:creationId xmlns:a16="http://schemas.microsoft.com/office/drawing/2014/main" id="{6D0F1F40-444E-4C1A-A7A7-4AF480C40E08}"/>
              </a:ext>
            </a:extLst>
          </p:cNvPr>
          <p:cNvSpPr/>
          <p:nvPr/>
        </p:nvSpPr>
        <p:spPr>
          <a:xfrm rot="10800000">
            <a:off x="2490534" y="3811297"/>
            <a:ext cx="1147433" cy="375309"/>
          </a:xfrm>
          <a:prstGeom prst="bentUpArrow">
            <a:avLst>
              <a:gd name="adj1" fmla="val 15123"/>
              <a:gd name="adj2" fmla="val 25000"/>
              <a:gd name="adj3" fmla="val 25000"/>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sp>
        <p:nvSpPr>
          <p:cNvPr id="96" name="TextBox 38">
            <a:extLst>
              <a:ext uri="{FF2B5EF4-FFF2-40B4-BE49-F238E27FC236}">
                <a16:creationId xmlns:a16="http://schemas.microsoft.com/office/drawing/2014/main" id="{4F59CD59-27FB-44AE-B446-545DDB5CD073}"/>
              </a:ext>
            </a:extLst>
          </p:cNvPr>
          <p:cNvSpPr txBox="1"/>
          <p:nvPr/>
        </p:nvSpPr>
        <p:spPr>
          <a:xfrm>
            <a:off x="4321293" y="3980605"/>
            <a:ext cx="83469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IN" sz="1200" b="0" i="0" u="none" strike="noStrike" kern="1200" cap="none" spc="0" normalizeH="0" baseline="0" noProof="0" dirty="0">
                <a:ln>
                  <a:noFill/>
                </a:ln>
                <a:solidFill>
                  <a:sysClr val="windowText" lastClr="000000">
                    <a:lumMod val="85000"/>
                    <a:lumOff val="15000"/>
                  </a:sysClr>
                </a:solidFill>
                <a:effectLst/>
                <a:uLnTx/>
                <a:uFillTx/>
                <a:latin typeface="Times New Roman" panose="02020603050405020304" pitchFamily="18" charset="0"/>
                <a:ea typeface="+mn-ea"/>
                <a:cs typeface="Times New Roman" panose="02020603050405020304" pitchFamily="18" charset="0"/>
              </a:rPr>
              <a:t>YES</a:t>
            </a:r>
          </a:p>
        </p:txBody>
      </p:sp>
      <p:sp>
        <p:nvSpPr>
          <p:cNvPr id="97" name="TextBox 39">
            <a:extLst>
              <a:ext uri="{FF2B5EF4-FFF2-40B4-BE49-F238E27FC236}">
                <a16:creationId xmlns:a16="http://schemas.microsoft.com/office/drawing/2014/main" id="{36C3E348-311D-4EC0-9C88-E24DE84FCF7B}"/>
              </a:ext>
            </a:extLst>
          </p:cNvPr>
          <p:cNvSpPr txBox="1"/>
          <p:nvPr/>
        </p:nvSpPr>
        <p:spPr>
          <a:xfrm>
            <a:off x="3146411" y="4550021"/>
            <a:ext cx="60304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dirty="0">
                <a:latin typeface="Times New Roman" panose="02020603050405020304" pitchFamily="18" charset="0"/>
                <a:cs typeface="Times New Roman" panose="02020603050405020304" pitchFamily="18" charset="0"/>
              </a:rPr>
              <a:t>NO</a:t>
            </a:r>
          </a:p>
        </p:txBody>
      </p:sp>
      <p:sp>
        <p:nvSpPr>
          <p:cNvPr id="98" name="TextBox 40">
            <a:extLst>
              <a:ext uri="{FF2B5EF4-FFF2-40B4-BE49-F238E27FC236}">
                <a16:creationId xmlns:a16="http://schemas.microsoft.com/office/drawing/2014/main" id="{A3C5B4E8-3771-40BD-8D5A-9F2EBDDC7E91}"/>
              </a:ext>
            </a:extLst>
          </p:cNvPr>
          <p:cNvSpPr txBox="1"/>
          <p:nvPr/>
        </p:nvSpPr>
        <p:spPr>
          <a:xfrm>
            <a:off x="8196992" y="4939778"/>
            <a:ext cx="63451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dirty="0">
                <a:latin typeface="Times New Roman" panose="02020603050405020304" pitchFamily="18" charset="0"/>
                <a:cs typeface="Times New Roman" panose="02020603050405020304" pitchFamily="18" charset="0"/>
              </a:rPr>
              <a:t>YES</a:t>
            </a:r>
          </a:p>
        </p:txBody>
      </p:sp>
      <p:sp>
        <p:nvSpPr>
          <p:cNvPr id="99" name="TextBox 41">
            <a:extLst>
              <a:ext uri="{FF2B5EF4-FFF2-40B4-BE49-F238E27FC236}">
                <a16:creationId xmlns:a16="http://schemas.microsoft.com/office/drawing/2014/main" id="{1D67C942-7BC3-4005-93D5-B2D530EF54F5}"/>
              </a:ext>
            </a:extLst>
          </p:cNvPr>
          <p:cNvSpPr txBox="1"/>
          <p:nvPr/>
        </p:nvSpPr>
        <p:spPr>
          <a:xfrm>
            <a:off x="6887675" y="4185656"/>
            <a:ext cx="486809"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dirty="0">
                <a:latin typeface="Times New Roman" panose="02020603050405020304" pitchFamily="18" charset="0"/>
                <a:cs typeface="Times New Roman" panose="02020603050405020304" pitchFamily="18" charset="0"/>
              </a:rPr>
              <a:t>NO</a:t>
            </a:r>
          </a:p>
        </p:txBody>
      </p:sp>
      <p:sp>
        <p:nvSpPr>
          <p:cNvPr id="100" name="TextBox 42">
            <a:extLst>
              <a:ext uri="{FF2B5EF4-FFF2-40B4-BE49-F238E27FC236}">
                <a16:creationId xmlns:a16="http://schemas.microsoft.com/office/drawing/2014/main" id="{65ABD6D7-1B90-43F4-86D4-E04CF13AF664}"/>
              </a:ext>
            </a:extLst>
          </p:cNvPr>
          <p:cNvSpPr txBox="1"/>
          <p:nvPr/>
        </p:nvSpPr>
        <p:spPr>
          <a:xfrm>
            <a:off x="3265478" y="1207069"/>
            <a:ext cx="624254"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dirty="0">
                <a:latin typeface="Times New Roman" panose="02020603050405020304" pitchFamily="18" charset="0"/>
                <a:cs typeface="Times New Roman" panose="02020603050405020304" pitchFamily="18" charset="0"/>
              </a:rPr>
              <a:t>YES</a:t>
            </a:r>
          </a:p>
        </p:txBody>
      </p:sp>
      <p:sp>
        <p:nvSpPr>
          <p:cNvPr id="101" name="TextBox 43">
            <a:extLst>
              <a:ext uri="{FF2B5EF4-FFF2-40B4-BE49-F238E27FC236}">
                <a16:creationId xmlns:a16="http://schemas.microsoft.com/office/drawing/2014/main" id="{8335EC83-182E-45A2-B954-A949499FAB9B}"/>
              </a:ext>
            </a:extLst>
          </p:cNvPr>
          <p:cNvSpPr txBox="1"/>
          <p:nvPr/>
        </p:nvSpPr>
        <p:spPr>
          <a:xfrm>
            <a:off x="2392613" y="1739052"/>
            <a:ext cx="8572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200" dirty="0">
                <a:latin typeface="Times New Roman" panose="02020603050405020304" pitchFamily="18" charset="0"/>
                <a:cs typeface="Times New Roman" panose="02020603050405020304" pitchFamily="18" charset="0"/>
              </a:rPr>
              <a:t>NO</a:t>
            </a:r>
          </a:p>
        </p:txBody>
      </p:sp>
      <p:sp>
        <p:nvSpPr>
          <p:cNvPr id="102" name="Arrow: Right 101">
            <a:extLst>
              <a:ext uri="{FF2B5EF4-FFF2-40B4-BE49-F238E27FC236}">
                <a16:creationId xmlns:a16="http://schemas.microsoft.com/office/drawing/2014/main" id="{AD3920D2-E252-4CDE-BA06-256D7E5F6653}"/>
              </a:ext>
            </a:extLst>
          </p:cNvPr>
          <p:cNvSpPr/>
          <p:nvPr/>
        </p:nvSpPr>
        <p:spPr>
          <a:xfrm rot="16200000">
            <a:off x="6277976" y="4829931"/>
            <a:ext cx="583118" cy="134818"/>
          </a:xfrm>
          <a:prstGeom prst="rightArrow">
            <a:avLst/>
          </a:prstGeom>
          <a:solidFill>
            <a:srgbClr val="70AD47"/>
          </a:solidFill>
          <a:ln w="12700" cap="flat" cmpd="sng" algn="ctr">
            <a:solidFill>
              <a:srgbClr val="4472C4">
                <a:shade val="50000"/>
              </a:srgb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800" b="0" i="0" u="none" strike="noStrike" kern="1200" cap="none" spc="0" normalizeH="0" baseline="0" noProof="0">
              <a:ln>
                <a:noFill/>
              </a:ln>
              <a:solidFill>
                <a:sysClr val="window" lastClr="FFFFFF"/>
              </a:solidFill>
              <a:effectLst/>
              <a:uLnTx/>
              <a:uFillTx/>
              <a:latin typeface="Calibri" panose="020F0502020204030204"/>
              <a:ea typeface="+mn-ea"/>
              <a:cs typeface="+mn-cs"/>
            </a:endParaRPr>
          </a:p>
        </p:txBody>
      </p:sp>
      <p:grpSp>
        <p:nvGrpSpPr>
          <p:cNvPr id="103" name="组合 11">
            <a:extLst>
              <a:ext uri="{FF2B5EF4-FFF2-40B4-BE49-F238E27FC236}">
                <a16:creationId xmlns:a16="http://schemas.microsoft.com/office/drawing/2014/main" id="{489862A6-0F97-4774-B501-520F4C7FE7BB}"/>
              </a:ext>
            </a:extLst>
          </p:cNvPr>
          <p:cNvGrpSpPr/>
          <p:nvPr/>
        </p:nvGrpSpPr>
        <p:grpSpPr>
          <a:xfrm>
            <a:off x="191092" y="281723"/>
            <a:ext cx="550863" cy="612775"/>
            <a:chOff x="680318" y="2563684"/>
            <a:chExt cx="1737312" cy="1935356"/>
          </a:xfrm>
          <a:solidFill>
            <a:srgbClr val="00B0F0"/>
          </a:solidFill>
        </p:grpSpPr>
        <p:sp>
          <p:nvSpPr>
            <p:cNvPr id="104" name="六边形 5">
              <a:extLst>
                <a:ext uri="{FF2B5EF4-FFF2-40B4-BE49-F238E27FC236}">
                  <a16:creationId xmlns:a16="http://schemas.microsoft.com/office/drawing/2014/main" id="{DB266DC2-46E8-467C-9040-3C0882374372}"/>
                </a:ext>
              </a:extLst>
            </p:cNvPr>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105" name="等腰三角形 10">
              <a:extLst>
                <a:ext uri="{FF2B5EF4-FFF2-40B4-BE49-F238E27FC236}">
                  <a16:creationId xmlns:a16="http://schemas.microsoft.com/office/drawing/2014/main" id="{F4C1D86B-2DFA-422F-AB33-46476856F806}"/>
                </a:ext>
              </a:extLst>
            </p:cNvPr>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106" name="文本框 12">
            <a:extLst>
              <a:ext uri="{FF2B5EF4-FFF2-40B4-BE49-F238E27FC236}">
                <a16:creationId xmlns:a16="http://schemas.microsoft.com/office/drawing/2014/main" id="{6D0B165A-C213-4EE1-A575-CC2E12BF261A}"/>
              </a:ext>
            </a:extLst>
          </p:cNvPr>
          <p:cNvSpPr txBox="1"/>
          <p:nvPr/>
        </p:nvSpPr>
        <p:spPr>
          <a:xfrm>
            <a:off x="222052" y="435548"/>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zh-CN" b="1" dirty="0">
                <a:solidFill>
                  <a:schemeClr val="accent1">
                    <a:lumMod val="50000"/>
                  </a:schemeClr>
                </a:solidFill>
                <a:ea typeface="Calibri" panose="020F0502020204030204" pitchFamily="34" charset="0"/>
              </a:rPr>
              <a:t>7</a:t>
            </a:r>
            <a:endParaRPr lang="en-IN" altLang="en-US" b="1" dirty="0">
              <a:solidFill>
                <a:schemeClr val="accent1">
                  <a:lumMod val="50000"/>
                </a:schemeClr>
              </a:solidFill>
              <a:ea typeface="Calibri" panose="020F0502020204030204" pitchFamily="34" charset="0"/>
            </a:endParaRPr>
          </a:p>
        </p:txBody>
      </p:sp>
    </p:spTree>
    <p:extLst>
      <p:ext uri="{BB962C8B-B14F-4D97-AF65-F5344CB8AC3E}">
        <p14:creationId xmlns:p14="http://schemas.microsoft.com/office/powerpoint/2010/main" val="28262466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1B22921A-7616-42A3-9009-06EAAD31AC5B}"/>
              </a:ext>
            </a:extLst>
          </p:cNvPr>
          <p:cNvSpPr txBox="1"/>
          <p:nvPr/>
        </p:nvSpPr>
        <p:spPr>
          <a:xfrm>
            <a:off x="792301" y="130133"/>
            <a:ext cx="2862734" cy="954107"/>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CLASS DIAGRAM</a:t>
            </a:r>
          </a:p>
        </p:txBody>
      </p:sp>
      <p:grpSp>
        <p:nvGrpSpPr>
          <p:cNvPr id="49" name="组合 11">
            <a:extLst>
              <a:ext uri="{FF2B5EF4-FFF2-40B4-BE49-F238E27FC236}">
                <a16:creationId xmlns:a16="http://schemas.microsoft.com/office/drawing/2014/main" id="{DDB6FFCC-B67A-4B4D-AC88-B9E659884067}"/>
              </a:ext>
            </a:extLst>
          </p:cNvPr>
          <p:cNvGrpSpPr/>
          <p:nvPr/>
        </p:nvGrpSpPr>
        <p:grpSpPr>
          <a:xfrm>
            <a:off x="203177" y="85356"/>
            <a:ext cx="550863" cy="612775"/>
            <a:chOff x="680318" y="2563684"/>
            <a:chExt cx="1737312" cy="1935356"/>
          </a:xfrm>
          <a:solidFill>
            <a:srgbClr val="00B0F0"/>
          </a:solidFill>
        </p:grpSpPr>
        <p:sp>
          <p:nvSpPr>
            <p:cNvPr id="50" name="六边形 5">
              <a:extLst>
                <a:ext uri="{FF2B5EF4-FFF2-40B4-BE49-F238E27FC236}">
                  <a16:creationId xmlns:a16="http://schemas.microsoft.com/office/drawing/2014/main" id="{76C6A615-75A7-4852-8793-D7741896DCBD}"/>
                </a:ext>
              </a:extLst>
            </p:cNvPr>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51" name="等腰三角形 10">
              <a:extLst>
                <a:ext uri="{FF2B5EF4-FFF2-40B4-BE49-F238E27FC236}">
                  <a16:creationId xmlns:a16="http://schemas.microsoft.com/office/drawing/2014/main" id="{DC570EEE-288A-4D7A-8B50-2D678B673C6F}"/>
                </a:ext>
              </a:extLst>
            </p:cNvPr>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52" name="文本框 12">
            <a:extLst>
              <a:ext uri="{FF2B5EF4-FFF2-40B4-BE49-F238E27FC236}">
                <a16:creationId xmlns:a16="http://schemas.microsoft.com/office/drawing/2014/main" id="{EF20DB85-9903-4949-82C4-3D7648F995ED}"/>
              </a:ext>
            </a:extLst>
          </p:cNvPr>
          <p:cNvSpPr txBox="1"/>
          <p:nvPr/>
        </p:nvSpPr>
        <p:spPr>
          <a:xfrm>
            <a:off x="241437" y="207594"/>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zh-CN" b="1" dirty="0">
                <a:solidFill>
                  <a:schemeClr val="accent1">
                    <a:lumMod val="50000"/>
                  </a:schemeClr>
                </a:solidFill>
                <a:ea typeface="Calibri" panose="020F0502020204030204" pitchFamily="34" charset="0"/>
              </a:rPr>
              <a:t>8</a:t>
            </a:r>
            <a:endParaRPr lang="en-IN" altLang="en-US" b="1" dirty="0">
              <a:solidFill>
                <a:schemeClr val="accent1">
                  <a:lumMod val="50000"/>
                </a:schemeClr>
              </a:solidFill>
              <a:ea typeface="Calibri" panose="020F0502020204030204" pitchFamily="34" charset="0"/>
            </a:endParaRPr>
          </a:p>
        </p:txBody>
      </p:sp>
      <p:pic>
        <p:nvPicPr>
          <p:cNvPr id="2" name="Picture 1">
            <a:extLst>
              <a:ext uri="{FF2B5EF4-FFF2-40B4-BE49-F238E27FC236}">
                <a16:creationId xmlns:a16="http://schemas.microsoft.com/office/drawing/2014/main" id="{E3CC04C9-2DF5-4005-AD9A-27A9A69A42AB}"/>
              </a:ext>
            </a:extLst>
          </p:cNvPr>
          <p:cNvPicPr>
            <a:picLocks noChangeAspect="1"/>
          </p:cNvPicPr>
          <p:nvPr/>
        </p:nvPicPr>
        <p:blipFill>
          <a:blip r:embed="rId2"/>
          <a:stretch>
            <a:fillRect/>
          </a:stretch>
        </p:blipFill>
        <p:spPr>
          <a:xfrm>
            <a:off x="3352800" y="0"/>
            <a:ext cx="5338119" cy="6858000"/>
          </a:xfrm>
          <a:prstGeom prst="rect">
            <a:avLst/>
          </a:prstGeom>
        </p:spPr>
      </p:pic>
    </p:spTree>
    <p:extLst>
      <p:ext uri="{BB962C8B-B14F-4D97-AF65-F5344CB8AC3E}">
        <p14:creationId xmlns:p14="http://schemas.microsoft.com/office/powerpoint/2010/main" val="36490938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1B22921A-7616-42A3-9009-06EAAD31AC5B}"/>
              </a:ext>
            </a:extLst>
          </p:cNvPr>
          <p:cNvSpPr txBox="1"/>
          <p:nvPr/>
        </p:nvSpPr>
        <p:spPr>
          <a:xfrm>
            <a:off x="914400" y="228600"/>
            <a:ext cx="3661387"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ACTIVITY DIAGRAM</a:t>
            </a:r>
          </a:p>
        </p:txBody>
      </p:sp>
      <p:grpSp>
        <p:nvGrpSpPr>
          <p:cNvPr id="49" name="组合 11">
            <a:extLst>
              <a:ext uri="{FF2B5EF4-FFF2-40B4-BE49-F238E27FC236}">
                <a16:creationId xmlns:a16="http://schemas.microsoft.com/office/drawing/2014/main" id="{DDB6FFCC-B67A-4B4D-AC88-B9E659884067}"/>
              </a:ext>
            </a:extLst>
          </p:cNvPr>
          <p:cNvGrpSpPr/>
          <p:nvPr/>
        </p:nvGrpSpPr>
        <p:grpSpPr>
          <a:xfrm>
            <a:off x="152400" y="121603"/>
            <a:ext cx="550863" cy="612775"/>
            <a:chOff x="680318" y="2563684"/>
            <a:chExt cx="1737312" cy="1935356"/>
          </a:xfrm>
          <a:solidFill>
            <a:srgbClr val="00B0F0"/>
          </a:solidFill>
        </p:grpSpPr>
        <p:sp>
          <p:nvSpPr>
            <p:cNvPr id="50" name="六边形 5">
              <a:extLst>
                <a:ext uri="{FF2B5EF4-FFF2-40B4-BE49-F238E27FC236}">
                  <a16:creationId xmlns:a16="http://schemas.microsoft.com/office/drawing/2014/main" id="{76C6A615-75A7-4852-8793-D7741896DCBD}"/>
                </a:ext>
              </a:extLst>
            </p:cNvPr>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51" name="等腰三角形 10">
              <a:extLst>
                <a:ext uri="{FF2B5EF4-FFF2-40B4-BE49-F238E27FC236}">
                  <a16:creationId xmlns:a16="http://schemas.microsoft.com/office/drawing/2014/main" id="{DC570EEE-288A-4D7A-8B50-2D678B673C6F}"/>
                </a:ext>
              </a:extLst>
            </p:cNvPr>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52" name="文本框 12">
            <a:extLst>
              <a:ext uri="{FF2B5EF4-FFF2-40B4-BE49-F238E27FC236}">
                <a16:creationId xmlns:a16="http://schemas.microsoft.com/office/drawing/2014/main" id="{EF20DB85-9903-4949-82C4-3D7648F995ED}"/>
              </a:ext>
            </a:extLst>
          </p:cNvPr>
          <p:cNvSpPr txBox="1"/>
          <p:nvPr/>
        </p:nvSpPr>
        <p:spPr>
          <a:xfrm>
            <a:off x="191135" y="198120"/>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zh-CN" b="1" dirty="0">
                <a:solidFill>
                  <a:schemeClr val="accent1">
                    <a:lumMod val="50000"/>
                  </a:schemeClr>
                </a:solidFill>
                <a:ea typeface="Calibri" panose="020F0502020204030204" pitchFamily="34" charset="0"/>
              </a:rPr>
              <a:t>9</a:t>
            </a:r>
            <a:endParaRPr lang="en-IN" altLang="en-US" b="1" dirty="0">
              <a:solidFill>
                <a:schemeClr val="accent1">
                  <a:lumMod val="50000"/>
                </a:schemeClr>
              </a:solidFill>
              <a:ea typeface="Calibri" panose="020F0502020204030204" pitchFamily="34" charset="0"/>
            </a:endParaRPr>
          </a:p>
        </p:txBody>
      </p:sp>
      <p:pic>
        <p:nvPicPr>
          <p:cNvPr id="2" name="Picture 1">
            <a:extLst>
              <a:ext uri="{FF2B5EF4-FFF2-40B4-BE49-F238E27FC236}">
                <a16:creationId xmlns:a16="http://schemas.microsoft.com/office/drawing/2014/main" id="{C6F61B54-C6C1-4A48-AC35-E913E373ED30}"/>
              </a:ext>
            </a:extLst>
          </p:cNvPr>
          <p:cNvPicPr>
            <a:picLocks noChangeAspect="1"/>
          </p:cNvPicPr>
          <p:nvPr/>
        </p:nvPicPr>
        <p:blipFill>
          <a:blip r:embed="rId2"/>
          <a:stretch>
            <a:fillRect/>
          </a:stretch>
        </p:blipFill>
        <p:spPr>
          <a:xfrm>
            <a:off x="195254" y="1066800"/>
            <a:ext cx="3966467" cy="5401756"/>
          </a:xfrm>
          <a:prstGeom prst="rect">
            <a:avLst/>
          </a:prstGeom>
        </p:spPr>
      </p:pic>
      <p:sp>
        <p:nvSpPr>
          <p:cNvPr id="9" name="TextBox 8">
            <a:extLst>
              <a:ext uri="{FF2B5EF4-FFF2-40B4-BE49-F238E27FC236}">
                <a16:creationId xmlns:a16="http://schemas.microsoft.com/office/drawing/2014/main" id="{6CEEF344-66DE-4CC2-892D-BBEBD0B60422}"/>
              </a:ext>
            </a:extLst>
          </p:cNvPr>
          <p:cNvSpPr txBox="1"/>
          <p:nvPr/>
        </p:nvSpPr>
        <p:spPr>
          <a:xfrm>
            <a:off x="232324" y="1084242"/>
            <a:ext cx="1192955" cy="276999"/>
          </a:xfrm>
          <a:prstGeom prst="rect">
            <a:avLst/>
          </a:prstGeom>
          <a:noFill/>
        </p:spPr>
        <p:txBody>
          <a:bodyPr wrap="square" rtlCol="0">
            <a:spAutoFit/>
          </a:bodyPr>
          <a:lstStyle/>
          <a:p>
            <a:r>
              <a:rPr lang="en-US" sz="1200" dirty="0">
                <a:solidFill>
                  <a:schemeClr val="accent6"/>
                </a:solidFill>
                <a:latin typeface="Arial Rounded MT Bold" panose="020F0704030504030204" pitchFamily="34" charset="0"/>
              </a:rPr>
              <a:t>USER</a:t>
            </a:r>
          </a:p>
        </p:txBody>
      </p:sp>
      <p:pic>
        <p:nvPicPr>
          <p:cNvPr id="3" name="Picture 2">
            <a:extLst>
              <a:ext uri="{FF2B5EF4-FFF2-40B4-BE49-F238E27FC236}">
                <a16:creationId xmlns:a16="http://schemas.microsoft.com/office/drawing/2014/main" id="{31255678-8FE8-4687-B785-0A19B922E593}"/>
              </a:ext>
            </a:extLst>
          </p:cNvPr>
          <p:cNvPicPr>
            <a:picLocks noChangeAspect="1"/>
          </p:cNvPicPr>
          <p:nvPr/>
        </p:nvPicPr>
        <p:blipFill>
          <a:blip r:embed="rId3"/>
          <a:stretch>
            <a:fillRect/>
          </a:stretch>
        </p:blipFill>
        <p:spPr>
          <a:xfrm>
            <a:off x="4726038" y="1084242"/>
            <a:ext cx="4222708" cy="5406968"/>
          </a:xfrm>
          <a:prstGeom prst="rect">
            <a:avLst/>
          </a:prstGeom>
        </p:spPr>
      </p:pic>
      <p:sp>
        <p:nvSpPr>
          <p:cNvPr id="11" name="TextBox 10">
            <a:extLst>
              <a:ext uri="{FF2B5EF4-FFF2-40B4-BE49-F238E27FC236}">
                <a16:creationId xmlns:a16="http://schemas.microsoft.com/office/drawing/2014/main" id="{592CF556-53A7-4106-B5A7-30E12D618875}"/>
              </a:ext>
            </a:extLst>
          </p:cNvPr>
          <p:cNvSpPr txBox="1"/>
          <p:nvPr/>
        </p:nvSpPr>
        <p:spPr>
          <a:xfrm>
            <a:off x="4800600" y="1084242"/>
            <a:ext cx="1192955" cy="276999"/>
          </a:xfrm>
          <a:prstGeom prst="rect">
            <a:avLst/>
          </a:prstGeom>
          <a:noFill/>
        </p:spPr>
        <p:txBody>
          <a:bodyPr wrap="square" rtlCol="0">
            <a:spAutoFit/>
          </a:bodyPr>
          <a:lstStyle/>
          <a:p>
            <a:r>
              <a:rPr lang="en-US" sz="1200" dirty="0">
                <a:solidFill>
                  <a:schemeClr val="accent6"/>
                </a:solidFill>
                <a:latin typeface="Arial Rounded MT Bold" panose="020F0704030504030204" pitchFamily="34" charset="0"/>
              </a:rPr>
              <a:t>ADMIN</a:t>
            </a:r>
          </a:p>
        </p:txBody>
      </p:sp>
    </p:spTree>
    <p:extLst>
      <p:ext uri="{BB962C8B-B14F-4D97-AF65-F5344CB8AC3E}">
        <p14:creationId xmlns:p14="http://schemas.microsoft.com/office/powerpoint/2010/main" val="8874605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1B22921A-7616-42A3-9009-06EAAD31AC5B}"/>
              </a:ext>
            </a:extLst>
          </p:cNvPr>
          <p:cNvSpPr txBox="1"/>
          <p:nvPr/>
        </p:nvSpPr>
        <p:spPr>
          <a:xfrm>
            <a:off x="1181100" y="2028616"/>
            <a:ext cx="6781800" cy="2800767"/>
          </a:xfrm>
          <a:prstGeom prst="rect">
            <a:avLst/>
          </a:prstGeom>
          <a:noFill/>
        </p:spPr>
        <p:txBody>
          <a:bodyPr wrap="square" rtlCol="0">
            <a:spAutoFit/>
          </a:bodyPr>
          <a:lstStyle/>
          <a:p>
            <a:pPr algn="ctr"/>
            <a:r>
              <a:rPr lang="en-US" sz="8800" dirty="0">
                <a:solidFill>
                  <a:schemeClr val="accent6"/>
                </a:solidFill>
                <a:latin typeface="Arial Rounded MT Bold" panose="020F0704030504030204" pitchFamily="34" charset="0"/>
              </a:rPr>
              <a:t>OUTPUT SCREENS</a:t>
            </a:r>
          </a:p>
        </p:txBody>
      </p:sp>
      <p:grpSp>
        <p:nvGrpSpPr>
          <p:cNvPr id="49" name="组合 11">
            <a:extLst>
              <a:ext uri="{FF2B5EF4-FFF2-40B4-BE49-F238E27FC236}">
                <a16:creationId xmlns:a16="http://schemas.microsoft.com/office/drawing/2014/main" id="{DDB6FFCC-B67A-4B4D-AC88-B9E659884067}"/>
              </a:ext>
            </a:extLst>
          </p:cNvPr>
          <p:cNvGrpSpPr/>
          <p:nvPr/>
        </p:nvGrpSpPr>
        <p:grpSpPr>
          <a:xfrm>
            <a:off x="228600" y="456883"/>
            <a:ext cx="550863" cy="612775"/>
            <a:chOff x="680318" y="2563684"/>
            <a:chExt cx="1737312" cy="1935356"/>
          </a:xfrm>
          <a:solidFill>
            <a:srgbClr val="00B0F0"/>
          </a:solidFill>
        </p:grpSpPr>
        <p:sp>
          <p:nvSpPr>
            <p:cNvPr id="50" name="六边形 5">
              <a:extLst>
                <a:ext uri="{FF2B5EF4-FFF2-40B4-BE49-F238E27FC236}">
                  <a16:creationId xmlns:a16="http://schemas.microsoft.com/office/drawing/2014/main" id="{76C6A615-75A7-4852-8793-D7741896DCBD}"/>
                </a:ext>
              </a:extLst>
            </p:cNvPr>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51" name="等腰三角形 10">
              <a:extLst>
                <a:ext uri="{FF2B5EF4-FFF2-40B4-BE49-F238E27FC236}">
                  <a16:creationId xmlns:a16="http://schemas.microsoft.com/office/drawing/2014/main" id="{DC570EEE-288A-4D7A-8B50-2D678B673C6F}"/>
                </a:ext>
              </a:extLst>
            </p:cNvPr>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52" name="文本框 12">
            <a:extLst>
              <a:ext uri="{FF2B5EF4-FFF2-40B4-BE49-F238E27FC236}">
                <a16:creationId xmlns:a16="http://schemas.microsoft.com/office/drawing/2014/main" id="{EF20DB85-9903-4949-82C4-3D7648F995ED}"/>
              </a:ext>
            </a:extLst>
          </p:cNvPr>
          <p:cNvSpPr txBox="1"/>
          <p:nvPr/>
        </p:nvSpPr>
        <p:spPr>
          <a:xfrm>
            <a:off x="267335" y="533400"/>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zh-CN" b="1" dirty="0">
                <a:solidFill>
                  <a:schemeClr val="accent1">
                    <a:lumMod val="50000"/>
                  </a:schemeClr>
                </a:solidFill>
                <a:ea typeface="Calibri" panose="020F0502020204030204" pitchFamily="34" charset="0"/>
              </a:rPr>
              <a:t>8</a:t>
            </a:r>
            <a:endParaRPr lang="en-IN" altLang="en-US" b="1" dirty="0">
              <a:solidFill>
                <a:schemeClr val="accent1">
                  <a:lumMod val="50000"/>
                </a:schemeClr>
              </a:solidFill>
              <a:ea typeface="Calibri" panose="020F0502020204030204" pitchFamily="34" charset="0"/>
            </a:endParaRPr>
          </a:p>
        </p:txBody>
      </p:sp>
    </p:spTree>
    <p:extLst>
      <p:ext uri="{BB962C8B-B14F-4D97-AF65-F5344CB8AC3E}">
        <p14:creationId xmlns:p14="http://schemas.microsoft.com/office/powerpoint/2010/main" val="19049473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F0F5C70-7596-4A4E-9CAF-0F27BC445930}"/>
              </a:ext>
            </a:extLst>
          </p:cNvPr>
          <p:cNvSpPr txBox="1"/>
          <p:nvPr/>
        </p:nvSpPr>
        <p:spPr>
          <a:xfrm>
            <a:off x="0" y="0"/>
            <a:ext cx="2348335"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HOME PAGE</a:t>
            </a:r>
          </a:p>
        </p:txBody>
      </p:sp>
      <p:pic>
        <p:nvPicPr>
          <p:cNvPr id="8" name="Picture 7">
            <a:extLst>
              <a:ext uri="{FF2B5EF4-FFF2-40B4-BE49-F238E27FC236}">
                <a16:creationId xmlns:a16="http://schemas.microsoft.com/office/drawing/2014/main" id="{721A780F-1EC6-458D-A2F3-AB84E9A81BC0}"/>
              </a:ext>
            </a:extLst>
          </p:cNvPr>
          <p:cNvPicPr>
            <a:picLocks noChangeAspect="1"/>
          </p:cNvPicPr>
          <p:nvPr/>
        </p:nvPicPr>
        <p:blipFill>
          <a:blip r:embed="rId2"/>
          <a:stretch>
            <a:fillRect/>
          </a:stretch>
        </p:blipFill>
        <p:spPr>
          <a:xfrm>
            <a:off x="2819400" y="10297"/>
            <a:ext cx="4593851" cy="6858000"/>
          </a:xfrm>
          <a:prstGeom prst="rect">
            <a:avLst/>
          </a:prstGeom>
        </p:spPr>
      </p:pic>
    </p:spTree>
    <p:extLst>
      <p:ext uri="{BB962C8B-B14F-4D97-AF65-F5344CB8AC3E}">
        <p14:creationId xmlns:p14="http://schemas.microsoft.com/office/powerpoint/2010/main" val="40019710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8196D-7D67-459A-8DB3-A48C5FD37BD4}"/>
              </a:ext>
            </a:extLst>
          </p:cNvPr>
          <p:cNvSpPr txBox="1"/>
          <p:nvPr/>
        </p:nvSpPr>
        <p:spPr>
          <a:xfrm>
            <a:off x="0" y="0"/>
            <a:ext cx="1659429"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JOIN US</a:t>
            </a:r>
          </a:p>
        </p:txBody>
      </p:sp>
      <p:pic>
        <p:nvPicPr>
          <p:cNvPr id="8" name="Picture 7">
            <a:extLst>
              <a:ext uri="{FF2B5EF4-FFF2-40B4-BE49-F238E27FC236}">
                <a16:creationId xmlns:a16="http://schemas.microsoft.com/office/drawing/2014/main" id="{67171A30-D95F-4FC6-B10E-C30E2665D007}"/>
              </a:ext>
            </a:extLst>
          </p:cNvPr>
          <p:cNvPicPr>
            <a:picLocks noChangeAspect="1"/>
          </p:cNvPicPr>
          <p:nvPr/>
        </p:nvPicPr>
        <p:blipFill>
          <a:blip r:embed="rId2"/>
          <a:stretch>
            <a:fillRect/>
          </a:stretch>
        </p:blipFill>
        <p:spPr>
          <a:xfrm>
            <a:off x="419100" y="685800"/>
            <a:ext cx="8305799" cy="5752208"/>
          </a:xfrm>
          <a:prstGeom prst="rect">
            <a:avLst/>
          </a:prstGeom>
        </p:spPr>
      </p:pic>
    </p:spTree>
    <p:extLst>
      <p:ext uri="{BB962C8B-B14F-4D97-AF65-F5344CB8AC3E}">
        <p14:creationId xmlns:p14="http://schemas.microsoft.com/office/powerpoint/2010/main" val="4084499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8196D-7D67-459A-8DB3-A48C5FD37BD4}"/>
              </a:ext>
            </a:extLst>
          </p:cNvPr>
          <p:cNvSpPr txBox="1"/>
          <p:nvPr/>
        </p:nvSpPr>
        <p:spPr>
          <a:xfrm>
            <a:off x="0" y="0"/>
            <a:ext cx="1693092"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SIGN UP</a:t>
            </a:r>
          </a:p>
        </p:txBody>
      </p:sp>
      <p:pic>
        <p:nvPicPr>
          <p:cNvPr id="2" name="Picture 1">
            <a:extLst>
              <a:ext uri="{FF2B5EF4-FFF2-40B4-BE49-F238E27FC236}">
                <a16:creationId xmlns:a16="http://schemas.microsoft.com/office/drawing/2014/main" id="{9DB167A6-2D7E-4C98-8B34-103EDD9EDD6B}"/>
              </a:ext>
            </a:extLst>
          </p:cNvPr>
          <p:cNvPicPr>
            <a:picLocks noChangeAspect="1"/>
          </p:cNvPicPr>
          <p:nvPr/>
        </p:nvPicPr>
        <p:blipFill>
          <a:blip r:embed="rId2"/>
          <a:stretch>
            <a:fillRect/>
          </a:stretch>
        </p:blipFill>
        <p:spPr>
          <a:xfrm>
            <a:off x="457200" y="677708"/>
            <a:ext cx="8381999" cy="5604483"/>
          </a:xfrm>
          <a:prstGeom prst="rect">
            <a:avLst/>
          </a:prstGeom>
        </p:spPr>
      </p:pic>
    </p:spTree>
    <p:extLst>
      <p:ext uri="{BB962C8B-B14F-4D97-AF65-F5344CB8AC3E}">
        <p14:creationId xmlns:p14="http://schemas.microsoft.com/office/powerpoint/2010/main" val="2310463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8196D-7D67-459A-8DB3-A48C5FD37BD4}"/>
              </a:ext>
            </a:extLst>
          </p:cNvPr>
          <p:cNvSpPr txBox="1"/>
          <p:nvPr/>
        </p:nvSpPr>
        <p:spPr>
          <a:xfrm>
            <a:off x="0" y="0"/>
            <a:ext cx="1425134"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LOG IN</a:t>
            </a:r>
          </a:p>
        </p:txBody>
      </p:sp>
      <p:sp>
        <p:nvSpPr>
          <p:cNvPr id="4" name="TextBox 3">
            <a:extLst>
              <a:ext uri="{FF2B5EF4-FFF2-40B4-BE49-F238E27FC236}">
                <a16:creationId xmlns:a16="http://schemas.microsoft.com/office/drawing/2014/main" id="{61DB2D1F-54E8-4FAD-867E-E93065A0F6C7}"/>
              </a:ext>
            </a:extLst>
          </p:cNvPr>
          <p:cNvSpPr txBox="1"/>
          <p:nvPr/>
        </p:nvSpPr>
        <p:spPr>
          <a:xfrm>
            <a:off x="-26773" y="2949215"/>
            <a:ext cx="3631892"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MANAGE BOOKING</a:t>
            </a:r>
          </a:p>
        </p:txBody>
      </p:sp>
      <p:pic>
        <p:nvPicPr>
          <p:cNvPr id="5" name="Picture 4">
            <a:extLst>
              <a:ext uri="{FF2B5EF4-FFF2-40B4-BE49-F238E27FC236}">
                <a16:creationId xmlns:a16="http://schemas.microsoft.com/office/drawing/2014/main" id="{D6089644-ECD6-4DE2-84C9-753025C51B63}"/>
              </a:ext>
            </a:extLst>
          </p:cNvPr>
          <p:cNvPicPr>
            <a:picLocks noChangeAspect="1"/>
          </p:cNvPicPr>
          <p:nvPr/>
        </p:nvPicPr>
        <p:blipFill>
          <a:blip r:embed="rId2"/>
          <a:stretch>
            <a:fillRect/>
          </a:stretch>
        </p:blipFill>
        <p:spPr>
          <a:xfrm>
            <a:off x="2474809" y="170671"/>
            <a:ext cx="6248400" cy="2778544"/>
          </a:xfrm>
          <a:prstGeom prst="rect">
            <a:avLst/>
          </a:prstGeom>
        </p:spPr>
      </p:pic>
      <p:pic>
        <p:nvPicPr>
          <p:cNvPr id="6" name="Picture 5">
            <a:extLst>
              <a:ext uri="{FF2B5EF4-FFF2-40B4-BE49-F238E27FC236}">
                <a16:creationId xmlns:a16="http://schemas.microsoft.com/office/drawing/2014/main" id="{6A6996DB-5FBD-490A-9738-36421A98D4F6}"/>
              </a:ext>
            </a:extLst>
          </p:cNvPr>
          <p:cNvPicPr>
            <a:picLocks noChangeAspect="1"/>
          </p:cNvPicPr>
          <p:nvPr/>
        </p:nvPicPr>
        <p:blipFill>
          <a:blip r:embed="rId3"/>
          <a:stretch>
            <a:fillRect/>
          </a:stretch>
        </p:blipFill>
        <p:spPr>
          <a:xfrm>
            <a:off x="1219200" y="3429000"/>
            <a:ext cx="7541079" cy="3409531"/>
          </a:xfrm>
          <a:prstGeom prst="rect">
            <a:avLst/>
          </a:prstGeom>
        </p:spPr>
      </p:pic>
    </p:spTree>
    <p:extLst>
      <p:ext uri="{BB962C8B-B14F-4D97-AF65-F5344CB8AC3E}">
        <p14:creationId xmlns:p14="http://schemas.microsoft.com/office/powerpoint/2010/main" val="2739404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8196D-7D67-459A-8DB3-A48C5FD37BD4}"/>
              </a:ext>
            </a:extLst>
          </p:cNvPr>
          <p:cNvSpPr txBox="1"/>
          <p:nvPr/>
        </p:nvSpPr>
        <p:spPr>
          <a:xfrm>
            <a:off x="1" y="0"/>
            <a:ext cx="2895600" cy="954107"/>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CHOOSE CAR PAGE</a:t>
            </a:r>
          </a:p>
        </p:txBody>
      </p:sp>
      <p:pic>
        <p:nvPicPr>
          <p:cNvPr id="2" name="Picture 1">
            <a:extLst>
              <a:ext uri="{FF2B5EF4-FFF2-40B4-BE49-F238E27FC236}">
                <a16:creationId xmlns:a16="http://schemas.microsoft.com/office/drawing/2014/main" id="{CCDC231D-93B3-4C75-A62E-C6370361426A}"/>
              </a:ext>
            </a:extLst>
          </p:cNvPr>
          <p:cNvPicPr>
            <a:picLocks noChangeAspect="1"/>
          </p:cNvPicPr>
          <p:nvPr/>
        </p:nvPicPr>
        <p:blipFill>
          <a:blip r:embed="rId2"/>
          <a:stretch>
            <a:fillRect/>
          </a:stretch>
        </p:blipFill>
        <p:spPr>
          <a:xfrm>
            <a:off x="2971801" y="-16477"/>
            <a:ext cx="5794844" cy="6910659"/>
          </a:xfrm>
          <a:prstGeom prst="rect">
            <a:avLst/>
          </a:prstGeom>
        </p:spPr>
      </p:pic>
    </p:spTree>
    <p:extLst>
      <p:ext uri="{BB962C8B-B14F-4D97-AF65-F5344CB8AC3E}">
        <p14:creationId xmlns:p14="http://schemas.microsoft.com/office/powerpoint/2010/main" val="580970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8196D-7D67-459A-8DB3-A48C5FD37BD4}"/>
              </a:ext>
            </a:extLst>
          </p:cNvPr>
          <p:cNvSpPr txBox="1"/>
          <p:nvPr/>
        </p:nvSpPr>
        <p:spPr>
          <a:xfrm>
            <a:off x="0" y="0"/>
            <a:ext cx="2956194"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PAYMENT PAGE</a:t>
            </a:r>
          </a:p>
        </p:txBody>
      </p:sp>
      <p:pic>
        <p:nvPicPr>
          <p:cNvPr id="2" name="Picture 1">
            <a:extLst>
              <a:ext uri="{FF2B5EF4-FFF2-40B4-BE49-F238E27FC236}">
                <a16:creationId xmlns:a16="http://schemas.microsoft.com/office/drawing/2014/main" id="{A239CDB7-757B-4906-A2EE-17F714B6309E}"/>
              </a:ext>
            </a:extLst>
          </p:cNvPr>
          <p:cNvPicPr>
            <a:picLocks noChangeAspect="1"/>
          </p:cNvPicPr>
          <p:nvPr/>
        </p:nvPicPr>
        <p:blipFill>
          <a:blip r:embed="rId2"/>
          <a:stretch>
            <a:fillRect/>
          </a:stretch>
        </p:blipFill>
        <p:spPr>
          <a:xfrm>
            <a:off x="1478097" y="517042"/>
            <a:ext cx="7467599" cy="6291848"/>
          </a:xfrm>
          <a:prstGeom prst="rect">
            <a:avLst/>
          </a:prstGeom>
        </p:spPr>
      </p:pic>
    </p:spTree>
    <p:extLst>
      <p:ext uri="{BB962C8B-B14F-4D97-AF65-F5344CB8AC3E}">
        <p14:creationId xmlns:p14="http://schemas.microsoft.com/office/powerpoint/2010/main" val="2473786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641373-473B-4259-8034-754D7F9D8BBA}"/>
              </a:ext>
            </a:extLst>
          </p:cNvPr>
          <p:cNvSpPr txBox="1"/>
          <p:nvPr/>
        </p:nvSpPr>
        <p:spPr>
          <a:xfrm>
            <a:off x="1066800" y="1529594"/>
            <a:ext cx="2021707" cy="369332"/>
          </a:xfrm>
          <a:prstGeom prst="rect">
            <a:avLst/>
          </a:prstGeom>
          <a:noFill/>
        </p:spPr>
        <p:txBody>
          <a:bodyPr wrap="none" rtlCol="0">
            <a:spAutoFit/>
          </a:bodyPr>
          <a:lstStyle/>
          <a:p>
            <a:r>
              <a:rPr lang="en-US" dirty="0"/>
              <a:t>Mrutyunjay Rout</a:t>
            </a:r>
          </a:p>
        </p:txBody>
      </p:sp>
      <p:sp>
        <p:nvSpPr>
          <p:cNvPr id="3" name="TextBox 2">
            <a:extLst>
              <a:ext uri="{FF2B5EF4-FFF2-40B4-BE49-F238E27FC236}">
                <a16:creationId xmlns:a16="http://schemas.microsoft.com/office/drawing/2014/main" id="{7E377A40-8E38-41C2-A416-FB856C9543DA}"/>
              </a:ext>
            </a:extLst>
          </p:cNvPr>
          <p:cNvSpPr txBox="1"/>
          <p:nvPr/>
        </p:nvSpPr>
        <p:spPr>
          <a:xfrm>
            <a:off x="5349834" y="4140309"/>
            <a:ext cx="2848857" cy="369332"/>
          </a:xfrm>
          <a:prstGeom prst="rect">
            <a:avLst/>
          </a:prstGeom>
          <a:noFill/>
        </p:spPr>
        <p:txBody>
          <a:bodyPr wrap="none" rtlCol="0">
            <a:spAutoFit/>
          </a:bodyPr>
          <a:lstStyle/>
          <a:p>
            <a:r>
              <a:rPr lang="en-US" b="1" u="sng" dirty="0">
                <a:solidFill>
                  <a:schemeClr val="bg2">
                    <a:lumMod val="25000"/>
                  </a:schemeClr>
                </a:solidFill>
              </a:rPr>
              <a:t>Under the Guidance of: </a:t>
            </a:r>
          </a:p>
        </p:txBody>
      </p:sp>
      <p:sp>
        <p:nvSpPr>
          <p:cNvPr id="4" name="Rectangle 3">
            <a:extLst>
              <a:ext uri="{FF2B5EF4-FFF2-40B4-BE49-F238E27FC236}">
                <a16:creationId xmlns:a16="http://schemas.microsoft.com/office/drawing/2014/main" id="{D3D13BE5-C6CA-4E88-B303-4FA5ABDB6FFF}"/>
              </a:ext>
            </a:extLst>
          </p:cNvPr>
          <p:cNvSpPr/>
          <p:nvPr/>
        </p:nvSpPr>
        <p:spPr>
          <a:xfrm>
            <a:off x="5349834" y="4473773"/>
            <a:ext cx="2106667" cy="369332"/>
          </a:xfrm>
          <a:prstGeom prst="rect">
            <a:avLst/>
          </a:prstGeom>
        </p:spPr>
        <p:txBody>
          <a:bodyPr wrap="none">
            <a:spAutoFit/>
          </a:bodyPr>
          <a:lstStyle/>
          <a:p>
            <a:r>
              <a:rPr lang="en-US" dirty="0"/>
              <a:t>Mr. Ratnakar Das</a:t>
            </a:r>
          </a:p>
        </p:txBody>
      </p:sp>
      <p:sp>
        <p:nvSpPr>
          <p:cNvPr id="5" name="Rectangle 4">
            <a:extLst>
              <a:ext uri="{FF2B5EF4-FFF2-40B4-BE49-F238E27FC236}">
                <a16:creationId xmlns:a16="http://schemas.microsoft.com/office/drawing/2014/main" id="{FC438EC7-B5FA-40AC-9BB8-311191BAA0C1}"/>
              </a:ext>
            </a:extLst>
          </p:cNvPr>
          <p:cNvSpPr/>
          <p:nvPr/>
        </p:nvSpPr>
        <p:spPr>
          <a:xfrm>
            <a:off x="1066800" y="1907617"/>
            <a:ext cx="1643399" cy="369332"/>
          </a:xfrm>
          <a:prstGeom prst="rect">
            <a:avLst/>
          </a:prstGeom>
        </p:spPr>
        <p:txBody>
          <a:bodyPr wrap="none">
            <a:spAutoFit/>
          </a:bodyPr>
          <a:lstStyle/>
          <a:p>
            <a:r>
              <a:rPr lang="en-US" dirty="0"/>
              <a:t>1905106015</a:t>
            </a:r>
          </a:p>
        </p:txBody>
      </p:sp>
      <p:sp>
        <p:nvSpPr>
          <p:cNvPr id="6" name="Rectangle 5">
            <a:extLst>
              <a:ext uri="{FF2B5EF4-FFF2-40B4-BE49-F238E27FC236}">
                <a16:creationId xmlns:a16="http://schemas.microsoft.com/office/drawing/2014/main" id="{8644FF20-C1AC-4E3E-8B66-F53177557271}"/>
              </a:ext>
            </a:extLst>
          </p:cNvPr>
          <p:cNvSpPr/>
          <p:nvPr/>
        </p:nvSpPr>
        <p:spPr>
          <a:xfrm>
            <a:off x="1066800" y="2251381"/>
            <a:ext cx="2250937" cy="369332"/>
          </a:xfrm>
          <a:prstGeom prst="rect">
            <a:avLst/>
          </a:prstGeom>
        </p:spPr>
        <p:txBody>
          <a:bodyPr wrap="none">
            <a:spAutoFit/>
          </a:bodyPr>
          <a:lstStyle/>
          <a:p>
            <a:r>
              <a:rPr lang="en-US" dirty="0"/>
              <a:t>3</a:t>
            </a:r>
            <a:r>
              <a:rPr lang="en-US" baseline="30000" dirty="0"/>
              <a:t>rd</a:t>
            </a:r>
            <a:r>
              <a:rPr lang="en-US" dirty="0"/>
              <a:t> Semester, MCA</a:t>
            </a:r>
          </a:p>
        </p:txBody>
      </p:sp>
      <p:sp>
        <p:nvSpPr>
          <p:cNvPr id="7" name="Rectangle 6">
            <a:extLst>
              <a:ext uri="{FF2B5EF4-FFF2-40B4-BE49-F238E27FC236}">
                <a16:creationId xmlns:a16="http://schemas.microsoft.com/office/drawing/2014/main" id="{DEAF144A-927F-4E0B-A9FC-E6B7A6B05268}"/>
              </a:ext>
            </a:extLst>
          </p:cNvPr>
          <p:cNvSpPr/>
          <p:nvPr/>
        </p:nvSpPr>
        <p:spPr>
          <a:xfrm>
            <a:off x="5303108" y="6189066"/>
            <a:ext cx="3599062" cy="307777"/>
          </a:xfrm>
          <a:prstGeom prst="rect">
            <a:avLst/>
          </a:prstGeom>
        </p:spPr>
        <p:txBody>
          <a:bodyPr wrap="none">
            <a:spAutoFit/>
          </a:bodyPr>
          <a:lstStyle/>
          <a:p>
            <a:r>
              <a:rPr lang="en-US" sz="1400" dirty="0"/>
              <a:t>College of Engineering and Technology</a:t>
            </a:r>
          </a:p>
        </p:txBody>
      </p:sp>
      <p:sp>
        <p:nvSpPr>
          <p:cNvPr id="8" name="Rectangle 7">
            <a:extLst>
              <a:ext uri="{FF2B5EF4-FFF2-40B4-BE49-F238E27FC236}">
                <a16:creationId xmlns:a16="http://schemas.microsoft.com/office/drawing/2014/main" id="{8171F045-468B-4F9A-963D-955E8D52F910}"/>
              </a:ext>
            </a:extLst>
          </p:cNvPr>
          <p:cNvSpPr/>
          <p:nvPr/>
        </p:nvSpPr>
        <p:spPr>
          <a:xfrm>
            <a:off x="5303108" y="6477000"/>
            <a:ext cx="2565126" cy="276999"/>
          </a:xfrm>
          <a:prstGeom prst="rect">
            <a:avLst/>
          </a:prstGeom>
        </p:spPr>
        <p:txBody>
          <a:bodyPr wrap="none">
            <a:spAutoFit/>
          </a:bodyPr>
          <a:lstStyle/>
          <a:p>
            <a:r>
              <a:rPr lang="en-US" sz="1200" dirty="0" err="1"/>
              <a:t>Ghatikia</a:t>
            </a:r>
            <a:r>
              <a:rPr lang="en-US" sz="1200" dirty="0"/>
              <a:t>, Bhubaneswar, 751019</a:t>
            </a:r>
          </a:p>
        </p:txBody>
      </p:sp>
      <p:sp>
        <p:nvSpPr>
          <p:cNvPr id="9" name="Rectangle 8">
            <a:extLst>
              <a:ext uri="{FF2B5EF4-FFF2-40B4-BE49-F238E27FC236}">
                <a16:creationId xmlns:a16="http://schemas.microsoft.com/office/drawing/2014/main" id="{AA841C73-3E59-495D-8EC7-1496816C34A2}"/>
              </a:ext>
            </a:extLst>
          </p:cNvPr>
          <p:cNvSpPr/>
          <p:nvPr/>
        </p:nvSpPr>
        <p:spPr>
          <a:xfrm>
            <a:off x="1066800" y="1207917"/>
            <a:ext cx="1592103" cy="369332"/>
          </a:xfrm>
          <a:prstGeom prst="rect">
            <a:avLst/>
          </a:prstGeom>
        </p:spPr>
        <p:txBody>
          <a:bodyPr wrap="none">
            <a:spAutoFit/>
          </a:bodyPr>
          <a:lstStyle/>
          <a:p>
            <a:r>
              <a:rPr lang="en-US" b="1" u="sng" dirty="0">
                <a:solidFill>
                  <a:schemeClr val="bg2">
                    <a:lumMod val="25000"/>
                  </a:schemeClr>
                </a:solidFill>
              </a:rPr>
              <a:t>Prepared by:</a:t>
            </a:r>
          </a:p>
        </p:txBody>
      </p:sp>
      <p:sp>
        <p:nvSpPr>
          <p:cNvPr id="10" name="Rectangle 9">
            <a:extLst>
              <a:ext uri="{FF2B5EF4-FFF2-40B4-BE49-F238E27FC236}">
                <a16:creationId xmlns:a16="http://schemas.microsoft.com/office/drawing/2014/main" id="{E8D8F429-779E-47DE-87E8-6611B155CEA7}"/>
              </a:ext>
            </a:extLst>
          </p:cNvPr>
          <p:cNvSpPr/>
          <p:nvPr/>
        </p:nvSpPr>
        <p:spPr>
          <a:xfrm>
            <a:off x="762000" y="1247501"/>
            <a:ext cx="304800" cy="16690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E5AEAC-61EE-4C09-B72C-C6E2DA3922FC}"/>
              </a:ext>
            </a:extLst>
          </p:cNvPr>
          <p:cNvSpPr/>
          <p:nvPr/>
        </p:nvSpPr>
        <p:spPr>
          <a:xfrm>
            <a:off x="5029200" y="4163139"/>
            <a:ext cx="304800" cy="990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07E9EB5-63F2-4054-956A-50F5C7E98AC2}"/>
              </a:ext>
            </a:extLst>
          </p:cNvPr>
          <p:cNvSpPr txBox="1"/>
          <p:nvPr/>
        </p:nvSpPr>
        <p:spPr>
          <a:xfrm>
            <a:off x="5365667" y="4809976"/>
            <a:ext cx="2833023" cy="369332"/>
          </a:xfrm>
          <a:prstGeom prst="rect">
            <a:avLst/>
          </a:prstGeom>
          <a:noFill/>
        </p:spPr>
        <p:txBody>
          <a:bodyPr wrap="square" rtlCol="0">
            <a:spAutoFit/>
          </a:bodyPr>
          <a:lstStyle/>
          <a:p>
            <a:r>
              <a:rPr lang="en-IN" dirty="0"/>
              <a:t>rkdas.puri@gmail.com</a:t>
            </a:r>
          </a:p>
        </p:txBody>
      </p:sp>
      <p:sp>
        <p:nvSpPr>
          <p:cNvPr id="13" name="TextBox 12">
            <a:extLst>
              <a:ext uri="{FF2B5EF4-FFF2-40B4-BE49-F238E27FC236}">
                <a16:creationId xmlns:a16="http://schemas.microsoft.com/office/drawing/2014/main" id="{AC9775AC-2549-41E4-8872-7865F3C81A89}"/>
              </a:ext>
            </a:extLst>
          </p:cNvPr>
          <p:cNvSpPr txBox="1"/>
          <p:nvPr/>
        </p:nvSpPr>
        <p:spPr>
          <a:xfrm>
            <a:off x="1066800" y="2595145"/>
            <a:ext cx="3810000" cy="369332"/>
          </a:xfrm>
          <a:prstGeom prst="rect">
            <a:avLst/>
          </a:prstGeom>
          <a:noFill/>
        </p:spPr>
        <p:txBody>
          <a:bodyPr wrap="square" rtlCol="0">
            <a:spAutoFit/>
          </a:bodyPr>
          <a:lstStyle/>
          <a:p>
            <a:r>
              <a:rPr lang="en-IN" dirty="0"/>
              <a:t>mrutyunjayrout111@gmail.com</a:t>
            </a:r>
          </a:p>
        </p:txBody>
      </p:sp>
    </p:spTree>
    <p:extLst>
      <p:ext uri="{BB962C8B-B14F-4D97-AF65-F5344CB8AC3E}">
        <p14:creationId xmlns:p14="http://schemas.microsoft.com/office/powerpoint/2010/main" val="14016556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98196D-7D67-459A-8DB3-A48C5FD37BD4}"/>
              </a:ext>
            </a:extLst>
          </p:cNvPr>
          <p:cNvSpPr txBox="1"/>
          <p:nvPr/>
        </p:nvSpPr>
        <p:spPr>
          <a:xfrm>
            <a:off x="0" y="0"/>
            <a:ext cx="4700197" cy="400110"/>
          </a:xfrm>
          <a:prstGeom prst="rect">
            <a:avLst/>
          </a:prstGeom>
          <a:noFill/>
        </p:spPr>
        <p:txBody>
          <a:bodyPr wrap="none" rtlCol="0">
            <a:spAutoFit/>
          </a:bodyPr>
          <a:lstStyle/>
          <a:p>
            <a:r>
              <a:rPr lang="en-US" sz="2000" dirty="0">
                <a:solidFill>
                  <a:schemeClr val="accent6"/>
                </a:solidFill>
                <a:latin typeface="Arial Rounded MT Bold" panose="020F0704030504030204" pitchFamily="34" charset="0"/>
              </a:rPr>
              <a:t>ADMIN LOG IN &amp; FUNCTIONALITIES</a:t>
            </a:r>
          </a:p>
        </p:txBody>
      </p:sp>
      <p:pic>
        <p:nvPicPr>
          <p:cNvPr id="2" name="Picture 1">
            <a:extLst>
              <a:ext uri="{FF2B5EF4-FFF2-40B4-BE49-F238E27FC236}">
                <a16:creationId xmlns:a16="http://schemas.microsoft.com/office/drawing/2014/main" id="{F0AB6B64-99C9-4F77-91EC-2CE3457364F0}"/>
              </a:ext>
            </a:extLst>
          </p:cNvPr>
          <p:cNvPicPr>
            <a:picLocks noChangeAspect="1"/>
          </p:cNvPicPr>
          <p:nvPr/>
        </p:nvPicPr>
        <p:blipFill>
          <a:blip r:embed="rId2"/>
          <a:stretch>
            <a:fillRect/>
          </a:stretch>
        </p:blipFill>
        <p:spPr>
          <a:xfrm>
            <a:off x="16476" y="570586"/>
            <a:ext cx="4800600" cy="2134735"/>
          </a:xfrm>
          <a:prstGeom prst="rect">
            <a:avLst/>
          </a:prstGeom>
        </p:spPr>
      </p:pic>
      <p:pic>
        <p:nvPicPr>
          <p:cNvPr id="4" name="Picture 3">
            <a:extLst>
              <a:ext uri="{FF2B5EF4-FFF2-40B4-BE49-F238E27FC236}">
                <a16:creationId xmlns:a16="http://schemas.microsoft.com/office/drawing/2014/main" id="{DBC3B47A-C1EB-40CD-9E5B-2D87188EDB27}"/>
              </a:ext>
            </a:extLst>
          </p:cNvPr>
          <p:cNvPicPr>
            <a:picLocks noChangeAspect="1"/>
          </p:cNvPicPr>
          <p:nvPr/>
        </p:nvPicPr>
        <p:blipFill>
          <a:blip r:embed="rId3"/>
          <a:stretch>
            <a:fillRect/>
          </a:stretch>
        </p:blipFill>
        <p:spPr>
          <a:xfrm>
            <a:off x="16476" y="4173273"/>
            <a:ext cx="6109434" cy="2590800"/>
          </a:xfrm>
          <a:prstGeom prst="rect">
            <a:avLst/>
          </a:prstGeom>
        </p:spPr>
      </p:pic>
      <p:pic>
        <p:nvPicPr>
          <p:cNvPr id="5" name="Picture 4">
            <a:extLst>
              <a:ext uri="{FF2B5EF4-FFF2-40B4-BE49-F238E27FC236}">
                <a16:creationId xmlns:a16="http://schemas.microsoft.com/office/drawing/2014/main" id="{7A8A30D4-49B6-4806-AAD4-42426713D0FF}"/>
              </a:ext>
            </a:extLst>
          </p:cNvPr>
          <p:cNvPicPr>
            <a:picLocks noChangeAspect="1"/>
          </p:cNvPicPr>
          <p:nvPr/>
        </p:nvPicPr>
        <p:blipFill rotWithShape="1">
          <a:blip r:embed="rId4"/>
          <a:srcRect b="42712"/>
          <a:stretch/>
        </p:blipFill>
        <p:spPr>
          <a:xfrm>
            <a:off x="3396787" y="1486772"/>
            <a:ext cx="5730737" cy="2395909"/>
          </a:xfrm>
          <a:prstGeom prst="rect">
            <a:avLst/>
          </a:prstGeom>
        </p:spPr>
      </p:pic>
    </p:spTree>
    <p:extLst>
      <p:ext uri="{BB962C8B-B14F-4D97-AF65-F5344CB8AC3E}">
        <p14:creationId xmlns:p14="http://schemas.microsoft.com/office/powerpoint/2010/main" val="3438394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5DD855-22B3-45B1-B542-6E23B57A9CA3}"/>
              </a:ext>
            </a:extLst>
          </p:cNvPr>
          <p:cNvSpPr txBox="1"/>
          <p:nvPr/>
        </p:nvSpPr>
        <p:spPr>
          <a:xfrm>
            <a:off x="914400" y="532765"/>
            <a:ext cx="2550314"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ABOUT PAGE</a:t>
            </a:r>
          </a:p>
        </p:txBody>
      </p:sp>
      <p:pic>
        <p:nvPicPr>
          <p:cNvPr id="3" name="Picture 2">
            <a:extLst>
              <a:ext uri="{FF2B5EF4-FFF2-40B4-BE49-F238E27FC236}">
                <a16:creationId xmlns:a16="http://schemas.microsoft.com/office/drawing/2014/main" id="{F3DE8677-60EE-47FE-8EFF-703CC0752C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5408" y="58601"/>
            <a:ext cx="3087759" cy="6799399"/>
          </a:xfrm>
          <a:prstGeom prst="rect">
            <a:avLst/>
          </a:prstGeom>
          <a:noFill/>
        </p:spPr>
      </p:pic>
    </p:spTree>
    <p:extLst>
      <p:ext uri="{BB962C8B-B14F-4D97-AF65-F5344CB8AC3E}">
        <p14:creationId xmlns:p14="http://schemas.microsoft.com/office/powerpoint/2010/main" val="40177961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7ED4EE4-B7C7-4D0A-B0CE-3CE0D2C5AAD9}"/>
              </a:ext>
            </a:extLst>
          </p:cNvPr>
          <p:cNvSpPr txBox="1"/>
          <p:nvPr/>
        </p:nvSpPr>
        <p:spPr>
          <a:xfrm>
            <a:off x="780955" y="426848"/>
            <a:ext cx="3017301"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CONTACT PAGE</a:t>
            </a:r>
          </a:p>
        </p:txBody>
      </p:sp>
      <p:pic>
        <p:nvPicPr>
          <p:cNvPr id="3" name="Picture 2">
            <a:extLst>
              <a:ext uri="{FF2B5EF4-FFF2-40B4-BE49-F238E27FC236}">
                <a16:creationId xmlns:a16="http://schemas.microsoft.com/office/drawing/2014/main" id="{7CCFE828-52F2-4742-B928-3D54A69E4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362" y="901700"/>
            <a:ext cx="5952753" cy="5939680"/>
          </a:xfrm>
          <a:prstGeom prst="rect">
            <a:avLst/>
          </a:prstGeom>
          <a:noFill/>
        </p:spPr>
      </p:pic>
    </p:spTree>
    <p:extLst>
      <p:ext uri="{BB962C8B-B14F-4D97-AF65-F5344CB8AC3E}">
        <p14:creationId xmlns:p14="http://schemas.microsoft.com/office/powerpoint/2010/main" val="1811664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54ED13-F447-466A-A85E-04BB0A436334}"/>
              </a:ext>
            </a:extLst>
          </p:cNvPr>
          <p:cNvPicPr>
            <a:picLocks noChangeAspect="1"/>
          </p:cNvPicPr>
          <p:nvPr/>
        </p:nvPicPr>
        <p:blipFill rotWithShape="1">
          <a:blip r:embed="rId2"/>
          <a:srcRect l="10294" t="10294" r="25183" b="16176"/>
          <a:stretch/>
        </p:blipFill>
        <p:spPr>
          <a:xfrm>
            <a:off x="-18288" y="486507"/>
            <a:ext cx="9180576" cy="5884985"/>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D6748C3-7C61-48AC-A894-57C1A2CC890D}"/>
              </a:ext>
            </a:extLst>
          </p:cNvPr>
          <p:cNvSpPr txBox="1"/>
          <p:nvPr/>
        </p:nvSpPr>
        <p:spPr>
          <a:xfrm>
            <a:off x="1219200" y="609600"/>
            <a:ext cx="5029200" cy="769441"/>
          </a:xfrm>
          <a:prstGeom prst="rect">
            <a:avLst/>
          </a:prstGeom>
          <a:noFill/>
        </p:spPr>
        <p:txBody>
          <a:bodyPr wrap="square" rtlCol="0">
            <a:spAutoFit/>
          </a:bodyPr>
          <a:lstStyle/>
          <a:p>
            <a:r>
              <a:rPr lang="en-US" sz="4400" dirty="0">
                <a:solidFill>
                  <a:schemeClr val="tx1">
                    <a:lumMod val="65000"/>
                    <a:lumOff val="35000"/>
                  </a:schemeClr>
                </a:solidFill>
                <a:effectLst>
                  <a:outerShdw blurRad="38100" dist="38100" dir="2700000" algn="tl">
                    <a:srgbClr val="000000">
                      <a:alpha val="43137"/>
                    </a:srgbClr>
                  </a:outerShdw>
                </a:effectLst>
                <a:latin typeface="Arial Black" panose="020B0A04020102020204" pitchFamily="34" charset="0"/>
              </a:rPr>
              <a:t>Content</a:t>
            </a:r>
          </a:p>
        </p:txBody>
      </p:sp>
      <p:sp>
        <p:nvSpPr>
          <p:cNvPr id="3" name="TextBox 2">
            <a:extLst>
              <a:ext uri="{FF2B5EF4-FFF2-40B4-BE49-F238E27FC236}">
                <a16:creationId xmlns:a16="http://schemas.microsoft.com/office/drawing/2014/main" id="{00335587-733C-4E7C-9266-D1DB76AD6662}"/>
              </a:ext>
            </a:extLst>
          </p:cNvPr>
          <p:cNvSpPr txBox="1"/>
          <p:nvPr/>
        </p:nvSpPr>
        <p:spPr>
          <a:xfrm>
            <a:off x="1295400" y="1676400"/>
            <a:ext cx="2898614" cy="3693319"/>
          </a:xfrm>
          <a:prstGeom prst="rect">
            <a:avLst/>
          </a:prstGeom>
          <a:noFill/>
        </p:spPr>
        <p:txBody>
          <a:bodyPr wrap="none" rtlCol="0">
            <a:spAutoFit/>
          </a:bodyPr>
          <a:lstStyle/>
          <a:p>
            <a:pPr>
              <a:buFont typeface="Arial" panose="020B0604020202020204" pitchFamily="34" charset="0"/>
              <a:buChar char="•"/>
            </a:pPr>
            <a:r>
              <a:rPr lang="en-US" dirty="0">
                <a:solidFill>
                  <a:schemeClr val="tx1">
                    <a:lumMod val="65000"/>
                    <a:lumOff val="35000"/>
                  </a:schemeClr>
                </a:solidFill>
                <a:latin typeface="Arial Rounded MT Bold" panose="020F0704030504030204" pitchFamily="34" charset="0"/>
              </a:rPr>
              <a:t>  Introduction</a:t>
            </a:r>
          </a:p>
          <a:p>
            <a:pPr>
              <a:buFont typeface="Arial" panose="020B0604020202020204" pitchFamily="34" charset="0"/>
              <a:buChar char="•"/>
            </a:pPr>
            <a:endParaRPr lang="en-US" dirty="0">
              <a:solidFill>
                <a:schemeClr val="tx1">
                  <a:lumMod val="65000"/>
                  <a:lumOff val="35000"/>
                </a:schemeClr>
              </a:solidFill>
              <a:latin typeface="Arial Rounded MT Bold" panose="020F0704030504030204" pitchFamily="34" charset="0"/>
            </a:endParaRPr>
          </a:p>
          <a:p>
            <a:pPr>
              <a:buFont typeface="Arial" panose="020B0604020202020204" pitchFamily="34" charset="0"/>
              <a:buChar char="•"/>
            </a:pPr>
            <a:r>
              <a:rPr lang="en-US" dirty="0">
                <a:solidFill>
                  <a:schemeClr val="tx1">
                    <a:lumMod val="65000"/>
                    <a:lumOff val="35000"/>
                  </a:schemeClr>
                </a:solidFill>
                <a:latin typeface="Arial Rounded MT Bold" panose="020F0704030504030204" pitchFamily="34" charset="0"/>
              </a:rPr>
              <a:t>  Objective</a:t>
            </a:r>
          </a:p>
          <a:p>
            <a:endParaRPr lang="en-US" dirty="0">
              <a:solidFill>
                <a:schemeClr val="tx1">
                  <a:lumMod val="65000"/>
                  <a:lumOff val="35000"/>
                </a:schemeClr>
              </a:solidFill>
              <a:latin typeface="Arial Rounded MT Bold" panose="020F0704030504030204" pitchFamily="34" charset="0"/>
            </a:endParaRPr>
          </a:p>
          <a:p>
            <a:pPr>
              <a:buFont typeface="Arial" panose="020B0604020202020204" pitchFamily="34" charset="0"/>
              <a:buChar char="•"/>
            </a:pPr>
            <a:r>
              <a:rPr lang="en-US" dirty="0">
                <a:solidFill>
                  <a:schemeClr val="tx1">
                    <a:lumMod val="65000"/>
                    <a:lumOff val="35000"/>
                  </a:schemeClr>
                </a:solidFill>
                <a:latin typeface="Arial Rounded MT Bold" panose="020F0704030504030204" pitchFamily="34" charset="0"/>
              </a:rPr>
              <a:t>  New Features</a:t>
            </a:r>
          </a:p>
          <a:p>
            <a:pPr>
              <a:buFont typeface="Arial" panose="020B0604020202020204" pitchFamily="34" charset="0"/>
              <a:buChar char="•"/>
            </a:pPr>
            <a:endParaRPr lang="en-US" dirty="0">
              <a:solidFill>
                <a:schemeClr val="tx1">
                  <a:lumMod val="65000"/>
                  <a:lumOff val="35000"/>
                </a:schemeClr>
              </a:solidFill>
              <a:latin typeface="Arial Rounded MT Bold" panose="020F0704030504030204" pitchFamily="34" charset="0"/>
            </a:endParaRPr>
          </a:p>
          <a:p>
            <a:pPr>
              <a:buFont typeface="Arial" panose="020B0604020202020204" pitchFamily="34" charset="0"/>
              <a:buChar char="•"/>
            </a:pPr>
            <a:r>
              <a:rPr lang="en-US" dirty="0">
                <a:solidFill>
                  <a:schemeClr val="tx1">
                    <a:lumMod val="65000"/>
                    <a:lumOff val="35000"/>
                  </a:schemeClr>
                </a:solidFill>
                <a:latin typeface="Arial Rounded MT Bold" panose="020F0704030504030204" pitchFamily="34" charset="0"/>
              </a:rPr>
              <a:t>  Functionalities</a:t>
            </a:r>
          </a:p>
          <a:p>
            <a:pPr>
              <a:buFont typeface="Arial" panose="020B0604020202020204" pitchFamily="34" charset="0"/>
              <a:buChar char="•"/>
            </a:pPr>
            <a:endParaRPr lang="en-US" dirty="0">
              <a:solidFill>
                <a:schemeClr val="tx1">
                  <a:lumMod val="65000"/>
                  <a:lumOff val="35000"/>
                </a:schemeClr>
              </a:solidFill>
              <a:latin typeface="Arial Rounded MT Bold" panose="020F0704030504030204" pitchFamily="34" charset="0"/>
            </a:endParaRPr>
          </a:p>
          <a:p>
            <a:pPr>
              <a:buFont typeface="Arial" panose="020B0604020202020204" pitchFamily="34" charset="0"/>
              <a:buChar char="•"/>
            </a:pPr>
            <a:r>
              <a:rPr lang="en-US" dirty="0">
                <a:solidFill>
                  <a:schemeClr val="tx1">
                    <a:lumMod val="65000"/>
                    <a:lumOff val="35000"/>
                  </a:schemeClr>
                </a:solidFill>
                <a:latin typeface="Arial Rounded MT Bold" panose="020F0704030504030204" pitchFamily="34" charset="0"/>
              </a:rPr>
              <a:t>  System Configuration</a:t>
            </a:r>
          </a:p>
          <a:p>
            <a:pPr>
              <a:buFont typeface="Arial" panose="020B0604020202020204" pitchFamily="34" charset="0"/>
              <a:buChar char="•"/>
            </a:pPr>
            <a:endParaRPr lang="en-US" dirty="0">
              <a:solidFill>
                <a:schemeClr val="tx1">
                  <a:lumMod val="65000"/>
                  <a:lumOff val="35000"/>
                </a:schemeClr>
              </a:solidFill>
              <a:latin typeface="Arial Rounded MT Bold" panose="020F0704030504030204" pitchFamily="34" charset="0"/>
            </a:endParaRPr>
          </a:p>
          <a:p>
            <a:pPr>
              <a:buFont typeface="Arial" panose="020B0604020202020204" pitchFamily="34" charset="0"/>
              <a:buChar char="•"/>
            </a:pPr>
            <a:r>
              <a:rPr lang="en-US" dirty="0">
                <a:solidFill>
                  <a:schemeClr val="tx1">
                    <a:lumMod val="65000"/>
                    <a:lumOff val="35000"/>
                  </a:schemeClr>
                </a:solidFill>
                <a:latin typeface="Arial Rounded MT Bold" panose="020F0704030504030204" pitchFamily="34" charset="0"/>
              </a:rPr>
              <a:t>  Diagrams</a:t>
            </a:r>
          </a:p>
          <a:p>
            <a:pPr>
              <a:buFont typeface="Arial" panose="020B0604020202020204" pitchFamily="34" charset="0"/>
              <a:buChar char="•"/>
            </a:pPr>
            <a:endParaRPr lang="en-US" dirty="0">
              <a:solidFill>
                <a:schemeClr val="tx1">
                  <a:lumMod val="65000"/>
                  <a:lumOff val="35000"/>
                </a:schemeClr>
              </a:solidFill>
              <a:latin typeface="Arial Rounded MT Bold" panose="020F0704030504030204" pitchFamily="34" charset="0"/>
            </a:endParaRPr>
          </a:p>
          <a:p>
            <a:pPr>
              <a:buFont typeface="Arial" panose="020B0604020202020204" pitchFamily="34" charset="0"/>
              <a:buChar char="•"/>
            </a:pPr>
            <a:r>
              <a:rPr lang="en-US" dirty="0">
                <a:solidFill>
                  <a:schemeClr val="tx1">
                    <a:lumMod val="65000"/>
                    <a:lumOff val="35000"/>
                  </a:schemeClr>
                </a:solidFill>
                <a:latin typeface="Arial Rounded MT Bold" panose="020F0704030504030204" pitchFamily="34" charset="0"/>
              </a:rPr>
              <a:t>  Output Screen</a:t>
            </a:r>
          </a:p>
        </p:txBody>
      </p:sp>
      <p:cxnSp>
        <p:nvCxnSpPr>
          <p:cNvPr id="4" name="Straight Connector 3">
            <a:extLst>
              <a:ext uri="{FF2B5EF4-FFF2-40B4-BE49-F238E27FC236}">
                <a16:creationId xmlns:a16="http://schemas.microsoft.com/office/drawing/2014/main" id="{06EA842A-C126-4C18-8994-3520F0412EF2}"/>
              </a:ext>
            </a:extLst>
          </p:cNvPr>
          <p:cNvCxnSpPr>
            <a:endCxn id="2" idx="2"/>
          </p:cNvCxnSpPr>
          <p:nvPr/>
        </p:nvCxnSpPr>
        <p:spPr>
          <a:xfrm>
            <a:off x="1371600" y="1371600"/>
            <a:ext cx="2362200" cy="7441"/>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3462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789305" y="513080"/>
            <a:ext cx="487680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INTRODUCTION</a:t>
            </a:r>
          </a:p>
        </p:txBody>
      </p:sp>
      <p:sp>
        <p:nvSpPr>
          <p:cNvPr id="3" name="TextBox 2"/>
          <p:cNvSpPr txBox="1"/>
          <p:nvPr/>
        </p:nvSpPr>
        <p:spPr>
          <a:xfrm>
            <a:off x="504031" y="2133600"/>
            <a:ext cx="8001000" cy="326595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000" dirty="0">
                <a:solidFill>
                  <a:srgbClr val="5F5F5F"/>
                </a:solidFill>
                <a:latin typeface="Bahnschrift" panose="020B0502040204020203" pitchFamily="34" charset="0"/>
              </a:rPr>
              <a:t>In order to facilitate users to rent a vehicle when required, we designed a vehicle rental system. It is more feasible than owning a vehicle and maintaining it.</a:t>
            </a:r>
          </a:p>
          <a:p>
            <a:pPr marL="342900" indent="-342900">
              <a:lnSpc>
                <a:spcPct val="150000"/>
              </a:lnSpc>
              <a:buFont typeface="Arial" panose="020B0604020202020204" pitchFamily="34" charset="0"/>
              <a:buChar char="•"/>
            </a:pPr>
            <a:r>
              <a:rPr lang="en-IN" sz="2000" dirty="0">
                <a:solidFill>
                  <a:srgbClr val="5F5F5F"/>
                </a:solidFill>
                <a:latin typeface="Bahnschrift" panose="020B0502040204020203" pitchFamily="34" charset="0"/>
              </a:rPr>
              <a:t>Magic Carpet rental system serves people who don't own a vehicle or require extra conveyance for travels etc, who are out of town or tourists or owners of damaged vehicle who are awaiting repair or insurance​ ​compensation. </a:t>
            </a:r>
          </a:p>
        </p:txBody>
      </p:sp>
      <p:grpSp>
        <p:nvGrpSpPr>
          <p:cNvPr id="30723" name="组合 11"/>
          <p:cNvGrpSpPr/>
          <p:nvPr/>
        </p:nvGrpSpPr>
        <p:grpSpPr>
          <a:xfrm>
            <a:off x="228600" y="423228"/>
            <a:ext cx="550863" cy="612775"/>
            <a:chOff x="680318" y="2563684"/>
            <a:chExt cx="1737312" cy="1935356"/>
          </a:xfrm>
          <a:solidFill>
            <a:srgbClr val="00B0F0"/>
          </a:solidFill>
        </p:grpSpPr>
        <p:sp>
          <p:nvSpPr>
            <p:cNvPr id="6" name="六边形 5"/>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11" name="等腰三角形 10"/>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30726" name="文本框 12"/>
          <p:cNvSpPr txBox="1"/>
          <p:nvPr/>
        </p:nvSpPr>
        <p:spPr>
          <a:xfrm>
            <a:off x="267335" y="533400"/>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en-US" b="1" dirty="0">
                <a:solidFill>
                  <a:schemeClr val="accent1">
                    <a:lumMod val="50000"/>
                  </a:schemeClr>
                </a:solidFill>
                <a:ea typeface="Calibri" panose="020F0502020204030204" pitchFamily="34" charset="0"/>
              </a:rPr>
              <a:t>1</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789305" y="513080"/>
            <a:ext cx="487680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OBJECTIVE</a:t>
            </a:r>
          </a:p>
        </p:txBody>
      </p:sp>
      <p:sp>
        <p:nvSpPr>
          <p:cNvPr id="3" name="TextBox 2"/>
          <p:cNvSpPr txBox="1"/>
          <p:nvPr/>
        </p:nvSpPr>
        <p:spPr>
          <a:xfrm>
            <a:off x="457200" y="1295400"/>
            <a:ext cx="8001000" cy="470789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000" dirty="0">
                <a:solidFill>
                  <a:srgbClr val="5F5F5F"/>
                </a:solidFill>
                <a:latin typeface="Bahnschrift" panose="020B0502040204020203" pitchFamily="34" charset="0"/>
              </a:rPr>
              <a:t>The objective of this project is to automate vehicle rental and reservation so that customers do not need to call or visit and spend unnecessary time in order to reserve a vehicle.  </a:t>
            </a:r>
          </a:p>
          <a:p>
            <a:pPr marL="342900" indent="-342900">
              <a:lnSpc>
                <a:spcPct val="150000"/>
              </a:lnSpc>
              <a:buFont typeface="Arial" panose="020B0604020202020204" pitchFamily="34" charset="0"/>
              <a:buChar char="•"/>
            </a:pPr>
            <a:r>
              <a:rPr lang="en-IN" sz="2000" dirty="0">
                <a:solidFill>
                  <a:srgbClr val="5F5F5F"/>
                </a:solidFill>
                <a:latin typeface="Bahnschrift" panose="020B0502040204020203" pitchFamily="34" charset="0"/>
              </a:rPr>
              <a:t>They can go online browse through wide range of vehicles and reserve any kind of vehicle they want and that is available; thus reducing paper work and time.</a:t>
            </a:r>
          </a:p>
          <a:p>
            <a:pPr marL="342900" indent="-342900">
              <a:lnSpc>
                <a:spcPct val="150000"/>
              </a:lnSpc>
              <a:buFont typeface="Arial" panose="020B0604020202020204" pitchFamily="34" charset="0"/>
              <a:buChar char="•"/>
            </a:pPr>
            <a:r>
              <a:rPr lang="en-IN" sz="2000" dirty="0">
                <a:solidFill>
                  <a:srgbClr val="5F5F5F"/>
                </a:solidFill>
                <a:latin typeface="Bahnschrift" panose="020B0502040204020203" pitchFamily="34" charset="0"/>
              </a:rPr>
              <a:t>It will maintain the records conveniently. And the service provider can track bookings from anywhere.</a:t>
            </a:r>
          </a:p>
          <a:p>
            <a:pPr marL="342900" indent="-342900">
              <a:lnSpc>
                <a:spcPct val="150000"/>
              </a:lnSpc>
              <a:buFont typeface="Arial" panose="020B0604020202020204" pitchFamily="34" charset="0"/>
              <a:buChar char="•"/>
            </a:pPr>
            <a:r>
              <a:rPr lang="en-IN" sz="2000" dirty="0">
                <a:solidFill>
                  <a:srgbClr val="5F5F5F"/>
                </a:solidFill>
                <a:latin typeface="Bahnschrift" panose="020B0502040204020203" pitchFamily="34" charset="0"/>
              </a:rPr>
              <a:t>That will simplify staff and vehicle management for a car rental company </a:t>
            </a:r>
            <a:endParaRPr lang="en-US" sz="2000" dirty="0">
              <a:solidFill>
                <a:srgbClr val="5F5F5F"/>
              </a:solidFill>
              <a:latin typeface="Bahnschrift" panose="020B0502040204020203" pitchFamily="34" charset="0"/>
            </a:endParaRPr>
          </a:p>
        </p:txBody>
      </p:sp>
      <p:grpSp>
        <p:nvGrpSpPr>
          <p:cNvPr id="30723" name="组合 11"/>
          <p:cNvGrpSpPr/>
          <p:nvPr/>
        </p:nvGrpSpPr>
        <p:grpSpPr>
          <a:xfrm>
            <a:off x="228600" y="423228"/>
            <a:ext cx="550863" cy="612775"/>
            <a:chOff x="680318" y="2563684"/>
            <a:chExt cx="1737312" cy="1935356"/>
          </a:xfrm>
          <a:solidFill>
            <a:srgbClr val="00B0F0"/>
          </a:solidFill>
        </p:grpSpPr>
        <p:sp>
          <p:nvSpPr>
            <p:cNvPr id="6" name="六边形 5"/>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11" name="等腰三角形 10"/>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30726" name="文本框 12"/>
          <p:cNvSpPr txBox="1"/>
          <p:nvPr/>
        </p:nvSpPr>
        <p:spPr>
          <a:xfrm>
            <a:off x="267335" y="533400"/>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zh-CN" b="1" dirty="0">
                <a:solidFill>
                  <a:schemeClr val="accent1">
                    <a:lumMod val="50000"/>
                  </a:schemeClr>
                </a:solidFill>
                <a:ea typeface="Calibri" panose="020F0502020204030204" pitchFamily="34" charset="0"/>
              </a:rPr>
              <a:t>2</a:t>
            </a:r>
            <a:endParaRPr lang="en-IN" altLang="en-US" b="1" dirty="0">
              <a:solidFill>
                <a:schemeClr val="accent1">
                  <a:lumMod val="50000"/>
                </a:schemeClr>
              </a:solidFill>
              <a:ea typeface="Calibri" panose="020F0502020204030204" pitchFamily="34" charset="0"/>
            </a:endParaRPr>
          </a:p>
        </p:txBody>
      </p:sp>
    </p:spTree>
    <p:extLst>
      <p:ext uri="{BB962C8B-B14F-4D97-AF65-F5344CB8AC3E}">
        <p14:creationId xmlns:p14="http://schemas.microsoft.com/office/powerpoint/2010/main" val="5602862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838200" y="533400"/>
            <a:ext cx="6934200" cy="523220"/>
          </a:xfrm>
          <a:prstGeom prst="rect">
            <a:avLst/>
          </a:prstGeom>
          <a:noFill/>
        </p:spPr>
        <p:txBody>
          <a:bodyPr wrap="square" rtlCol="0">
            <a:spAutoFit/>
          </a:bodyPr>
          <a:lstStyle/>
          <a:p>
            <a:r>
              <a:rPr lang="en-US" sz="2800" dirty="0">
                <a:solidFill>
                  <a:schemeClr val="accent6"/>
                </a:solidFill>
                <a:latin typeface="Arial Rounded MT Bold" panose="020F0704030504030204" pitchFamily="34" charset="0"/>
              </a:rPr>
              <a:t>UNIQUENESS OF PROPOSED SYSTEM</a:t>
            </a:r>
          </a:p>
        </p:txBody>
      </p:sp>
      <p:sp>
        <p:nvSpPr>
          <p:cNvPr id="3" name="TextBox 2"/>
          <p:cNvSpPr txBox="1"/>
          <p:nvPr/>
        </p:nvSpPr>
        <p:spPr>
          <a:xfrm>
            <a:off x="457200" y="1295400"/>
            <a:ext cx="8001000" cy="286131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IN" sz="2000" dirty="0">
                <a:solidFill>
                  <a:srgbClr val="5F5F5F"/>
                </a:solidFill>
                <a:latin typeface="Bahnschrift" panose="020B0502040204020203" pitchFamily="34" charset="0"/>
              </a:rPr>
              <a:t>In existing system the service provider is also the vehicle owner. Thus limiting the service reach to certain big cities. But here we allow other motor owners to be associate of us. Thus extending our reach to wide range of cities.</a:t>
            </a:r>
          </a:p>
          <a:p>
            <a:pPr marL="342900" indent="-342900">
              <a:lnSpc>
                <a:spcPct val="150000"/>
              </a:lnSpc>
              <a:buFont typeface="Arial" panose="020B0604020202020204" pitchFamily="34" charset="0"/>
              <a:buChar char="•"/>
            </a:pPr>
            <a:r>
              <a:rPr lang="en-IN" sz="2000" dirty="0">
                <a:solidFill>
                  <a:srgbClr val="5F5F5F"/>
                </a:solidFill>
                <a:latin typeface="Bahnschrift" panose="020B0502040204020203" pitchFamily="34" charset="0"/>
              </a:rPr>
              <a:t>We also provide on road garage facility &amp; replacement service aiming complete customer satisfaction</a:t>
            </a:r>
            <a:endParaRPr lang="en-US" sz="2000" dirty="0">
              <a:solidFill>
                <a:srgbClr val="5F5F5F"/>
              </a:solidFill>
              <a:latin typeface="Arial Rounded MT Bold" panose="020F0704030504030204" pitchFamily="34" charset="0"/>
            </a:endParaRPr>
          </a:p>
        </p:txBody>
      </p:sp>
      <p:grpSp>
        <p:nvGrpSpPr>
          <p:cNvPr id="30723" name="组合 11"/>
          <p:cNvGrpSpPr/>
          <p:nvPr/>
        </p:nvGrpSpPr>
        <p:grpSpPr>
          <a:xfrm>
            <a:off x="228600" y="423228"/>
            <a:ext cx="550863" cy="612775"/>
            <a:chOff x="680318" y="2563684"/>
            <a:chExt cx="1737312" cy="1935356"/>
          </a:xfrm>
          <a:solidFill>
            <a:srgbClr val="00B0F0"/>
          </a:solidFill>
        </p:grpSpPr>
        <p:sp>
          <p:nvSpPr>
            <p:cNvPr id="6" name="六边形 5"/>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11" name="等腰三角形 10"/>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30726" name="文本框 12"/>
          <p:cNvSpPr txBox="1"/>
          <p:nvPr/>
        </p:nvSpPr>
        <p:spPr>
          <a:xfrm>
            <a:off x="267335" y="533400"/>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zh-CN" b="1" dirty="0">
                <a:solidFill>
                  <a:schemeClr val="accent1">
                    <a:lumMod val="50000"/>
                  </a:schemeClr>
                </a:solidFill>
                <a:ea typeface="Calibri" panose="020F0502020204030204" pitchFamily="34" charset="0"/>
              </a:rPr>
              <a:t>3</a:t>
            </a:r>
            <a:endParaRPr lang="en-IN" altLang="en-US" b="1" dirty="0">
              <a:solidFill>
                <a:schemeClr val="accent1">
                  <a:lumMod val="50000"/>
                </a:schemeClr>
              </a:solidFill>
              <a:ea typeface="Calibri" panose="020F0502020204030204" pitchFamily="34" charset="0"/>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Rectangle 1"/>
          <p:cNvSpPr/>
          <p:nvPr/>
        </p:nvSpPr>
        <p:spPr>
          <a:xfrm>
            <a:off x="955023" y="558295"/>
            <a:ext cx="3613553" cy="523220"/>
          </a:xfrm>
          <a:prstGeom prst="rect">
            <a:avLst/>
          </a:prstGeom>
        </p:spPr>
        <p:txBody>
          <a:bodyPr wrap="none">
            <a:spAutoFit/>
          </a:bodyPr>
          <a:lstStyle/>
          <a:p>
            <a:r>
              <a:rPr lang="en-US" sz="2800" dirty="0">
                <a:solidFill>
                  <a:schemeClr val="accent6"/>
                </a:solidFill>
                <a:latin typeface="Arial Rounded MT Bold" panose="020F0704030504030204" pitchFamily="34" charset="0"/>
              </a:rPr>
              <a:t>FUNCTIONALITIES:</a:t>
            </a:r>
          </a:p>
        </p:txBody>
      </p:sp>
      <p:sp>
        <p:nvSpPr>
          <p:cNvPr id="3" name="Rectangle 2"/>
          <p:cNvSpPr/>
          <p:nvPr/>
        </p:nvSpPr>
        <p:spPr>
          <a:xfrm>
            <a:off x="955023" y="1752600"/>
            <a:ext cx="6801862" cy="3139321"/>
          </a:xfrm>
          <a:prstGeom prst="rect">
            <a:avLst/>
          </a:prstGeom>
        </p:spPr>
        <p:txBody>
          <a:bodyPr wrap="none">
            <a:spAutoFit/>
          </a:bodyPr>
          <a:lstStyle/>
          <a:p>
            <a:pPr>
              <a:buFont typeface="Arial" panose="020B0604020202020204" pitchFamily="34" charset="0"/>
              <a:buChar char="•"/>
            </a:pPr>
            <a:r>
              <a:rPr lang="en-IN" dirty="0">
                <a:solidFill>
                  <a:schemeClr val="tx1">
                    <a:lumMod val="85000"/>
                    <a:lumOff val="15000"/>
                  </a:schemeClr>
                </a:solidFill>
              </a:rPr>
              <a:t> Log in &amp; sign up securely</a:t>
            </a:r>
          </a:p>
          <a:p>
            <a:pPr>
              <a:buFont typeface="Arial" panose="020B0604020202020204" pitchFamily="34" charset="0"/>
              <a:buChar char="•"/>
            </a:pPr>
            <a:endParaRPr lang="en-IN" dirty="0">
              <a:solidFill>
                <a:schemeClr val="tx1">
                  <a:lumMod val="85000"/>
                  <a:lumOff val="15000"/>
                </a:schemeClr>
              </a:solidFill>
            </a:endParaRPr>
          </a:p>
          <a:p>
            <a:pPr>
              <a:buFont typeface="Arial" panose="020B0604020202020204" pitchFamily="34" charset="0"/>
              <a:buChar char="•"/>
            </a:pPr>
            <a:r>
              <a:rPr lang="en-IN" dirty="0">
                <a:solidFill>
                  <a:schemeClr val="tx1">
                    <a:lumMod val="85000"/>
                    <a:lumOff val="15000"/>
                  </a:schemeClr>
                </a:solidFill>
              </a:rPr>
              <a:t> easily reserve a car from remote location</a:t>
            </a:r>
          </a:p>
          <a:p>
            <a:pPr>
              <a:buFont typeface="Arial" panose="020B0604020202020204" pitchFamily="34" charset="0"/>
              <a:buChar char="•"/>
            </a:pPr>
            <a:endParaRPr lang="en-IN" dirty="0">
              <a:solidFill>
                <a:schemeClr val="tx1">
                  <a:lumMod val="85000"/>
                  <a:lumOff val="15000"/>
                </a:schemeClr>
              </a:solidFill>
            </a:endParaRPr>
          </a:p>
          <a:p>
            <a:pPr>
              <a:buFont typeface="Arial" panose="020B0604020202020204" pitchFamily="34" charset="0"/>
              <a:buChar char="•"/>
            </a:pPr>
            <a:r>
              <a:rPr lang="en-IN" dirty="0">
                <a:solidFill>
                  <a:schemeClr val="tx1">
                    <a:lumMod val="85000"/>
                    <a:lumOff val="15000"/>
                  </a:schemeClr>
                </a:solidFill>
              </a:rPr>
              <a:t> Pickup &amp; return at your desired location</a:t>
            </a:r>
          </a:p>
          <a:p>
            <a:pPr>
              <a:buFont typeface="Arial" panose="020B0604020202020204" pitchFamily="34" charset="0"/>
              <a:buChar char="•"/>
            </a:pPr>
            <a:endParaRPr lang="en-IN" dirty="0">
              <a:solidFill>
                <a:schemeClr val="tx1">
                  <a:lumMod val="85000"/>
                  <a:lumOff val="15000"/>
                </a:schemeClr>
              </a:solidFill>
            </a:endParaRPr>
          </a:p>
          <a:p>
            <a:pPr>
              <a:buFont typeface="Arial" panose="020B0604020202020204" pitchFamily="34" charset="0"/>
              <a:buChar char="•"/>
            </a:pPr>
            <a:r>
              <a:rPr lang="en-IN" dirty="0">
                <a:solidFill>
                  <a:schemeClr val="tx1">
                    <a:lumMod val="85000"/>
                    <a:lumOff val="15000"/>
                  </a:schemeClr>
                </a:solidFill>
              </a:rPr>
              <a:t> Browse vehicle of your choice easily</a:t>
            </a:r>
          </a:p>
          <a:p>
            <a:pPr>
              <a:buFont typeface="Arial" panose="020B0604020202020204" pitchFamily="34" charset="0"/>
              <a:buChar char="•"/>
            </a:pPr>
            <a:endParaRPr lang="en-IN" dirty="0">
              <a:solidFill>
                <a:schemeClr val="tx1">
                  <a:lumMod val="85000"/>
                  <a:lumOff val="15000"/>
                </a:schemeClr>
              </a:solidFill>
            </a:endParaRPr>
          </a:p>
          <a:p>
            <a:pPr>
              <a:buFont typeface="Arial" panose="020B0604020202020204" pitchFamily="34" charset="0"/>
              <a:buChar char="•"/>
            </a:pPr>
            <a:r>
              <a:rPr lang="en-IN" dirty="0">
                <a:solidFill>
                  <a:schemeClr val="tx1">
                    <a:lumMod val="85000"/>
                    <a:lumOff val="15000"/>
                  </a:schemeClr>
                </a:solidFill>
              </a:rPr>
              <a:t> Admin can add, remove, insert, update vehicle database</a:t>
            </a:r>
            <a:endParaRPr lang="en-US" dirty="0">
              <a:solidFill>
                <a:schemeClr val="tx1">
                  <a:lumMod val="85000"/>
                  <a:lumOff val="15000"/>
                </a:schemeClr>
              </a:solidFill>
            </a:endParaRPr>
          </a:p>
          <a:p>
            <a:pPr>
              <a:buFont typeface="Arial" panose="020B0604020202020204" pitchFamily="34" charset="0"/>
              <a:buChar char="•"/>
            </a:pPr>
            <a:endParaRPr lang="en-US" dirty="0">
              <a:solidFill>
                <a:schemeClr val="tx1">
                  <a:lumMod val="85000"/>
                  <a:lumOff val="15000"/>
                </a:schemeClr>
              </a:solidFill>
            </a:endParaRPr>
          </a:p>
          <a:p>
            <a:pPr>
              <a:buFont typeface="Arial" panose="020B0604020202020204" pitchFamily="34" charset="0"/>
              <a:buChar char="•"/>
            </a:pPr>
            <a:r>
              <a:rPr lang="en-US" dirty="0">
                <a:solidFill>
                  <a:schemeClr val="tx1">
                    <a:lumMod val="85000"/>
                    <a:lumOff val="15000"/>
                  </a:schemeClr>
                </a:solidFill>
              </a:rPr>
              <a:t> Customer can use unique order ID for on-road assistance</a:t>
            </a:r>
          </a:p>
        </p:txBody>
      </p:sp>
      <p:grpSp>
        <p:nvGrpSpPr>
          <p:cNvPr id="30723" name="组合 11"/>
          <p:cNvGrpSpPr/>
          <p:nvPr/>
        </p:nvGrpSpPr>
        <p:grpSpPr>
          <a:xfrm>
            <a:off x="228600" y="456883"/>
            <a:ext cx="550863" cy="612775"/>
            <a:chOff x="680318" y="2563684"/>
            <a:chExt cx="1737312" cy="1935356"/>
          </a:xfrm>
          <a:solidFill>
            <a:srgbClr val="00B0F0"/>
          </a:solidFill>
        </p:grpSpPr>
        <p:sp>
          <p:nvSpPr>
            <p:cNvPr id="6" name="六边形 5"/>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11" name="等腰三角形 10"/>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30726" name="文本框 12"/>
          <p:cNvSpPr txBox="1"/>
          <p:nvPr/>
        </p:nvSpPr>
        <p:spPr>
          <a:xfrm>
            <a:off x="267335" y="533400"/>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zh-CN" b="1" dirty="0">
                <a:solidFill>
                  <a:schemeClr val="accent1">
                    <a:lumMod val="50000"/>
                  </a:schemeClr>
                </a:solidFill>
                <a:ea typeface="Calibri" panose="020F0502020204030204" pitchFamily="34" charset="0"/>
              </a:rPr>
              <a:t>4</a:t>
            </a:r>
            <a:endParaRPr lang="en-IN" altLang="en-US" b="1" dirty="0">
              <a:solidFill>
                <a:schemeClr val="accent1">
                  <a:lumMod val="50000"/>
                </a:schemeClr>
              </a:solidFill>
              <a:ea typeface="Calibri" panose="020F0502020204030204" pitchFamily="34" charset="0"/>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2" name="TextBox 1"/>
          <p:cNvSpPr txBox="1"/>
          <p:nvPr/>
        </p:nvSpPr>
        <p:spPr>
          <a:xfrm>
            <a:off x="4648200" y="762000"/>
            <a:ext cx="3446072"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HARDWARE USED</a:t>
            </a:r>
          </a:p>
        </p:txBody>
      </p:sp>
      <p:sp>
        <p:nvSpPr>
          <p:cNvPr id="3" name="TextBox 2"/>
          <p:cNvSpPr txBox="1"/>
          <p:nvPr/>
        </p:nvSpPr>
        <p:spPr>
          <a:xfrm>
            <a:off x="838200" y="762000"/>
            <a:ext cx="3457998"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SOFTWARE USED:</a:t>
            </a:r>
          </a:p>
        </p:txBody>
      </p:sp>
      <p:sp>
        <p:nvSpPr>
          <p:cNvPr id="4" name="TextBox 3"/>
          <p:cNvSpPr txBox="1"/>
          <p:nvPr/>
        </p:nvSpPr>
        <p:spPr>
          <a:xfrm>
            <a:off x="914400" y="1295400"/>
            <a:ext cx="1265090" cy="369332"/>
          </a:xfrm>
          <a:prstGeom prst="rect">
            <a:avLst/>
          </a:prstGeom>
          <a:noFill/>
        </p:spPr>
        <p:txBody>
          <a:bodyPr wrap="none" rtlCol="0">
            <a:spAutoFit/>
          </a:bodyPr>
          <a:lstStyle/>
          <a:p>
            <a:r>
              <a:rPr lang="en-US" b="1" u="sng" dirty="0">
                <a:solidFill>
                  <a:schemeClr val="accent6"/>
                </a:solidFill>
              </a:rPr>
              <a:t>Frontend</a:t>
            </a:r>
            <a:r>
              <a:rPr lang="en-US" b="1" dirty="0">
                <a:solidFill>
                  <a:schemeClr val="accent6"/>
                </a:solidFill>
              </a:rPr>
              <a:t>:</a:t>
            </a:r>
          </a:p>
        </p:txBody>
      </p:sp>
      <p:sp>
        <p:nvSpPr>
          <p:cNvPr id="5" name="TextBox 4"/>
          <p:cNvSpPr txBox="1"/>
          <p:nvPr/>
        </p:nvSpPr>
        <p:spPr>
          <a:xfrm>
            <a:off x="990600" y="1600200"/>
            <a:ext cx="1277914" cy="1169551"/>
          </a:xfrm>
          <a:prstGeom prst="rect">
            <a:avLst/>
          </a:prstGeom>
          <a:noFill/>
        </p:spPr>
        <p:txBody>
          <a:bodyPr wrap="none" rtlCol="0">
            <a:spAutoFit/>
          </a:bodyPr>
          <a:lstStyle/>
          <a:p>
            <a:pPr>
              <a:lnSpc>
                <a:spcPct val="150000"/>
              </a:lnSpc>
              <a:buFont typeface="Arial" panose="020B0604020202020204" pitchFamily="34" charset="0"/>
              <a:buChar char="•"/>
            </a:pPr>
            <a:r>
              <a:rPr lang="en-US" sz="1600" dirty="0"/>
              <a:t> html </a:t>
            </a:r>
          </a:p>
          <a:p>
            <a:pPr>
              <a:lnSpc>
                <a:spcPct val="150000"/>
              </a:lnSpc>
              <a:buFont typeface="Arial" panose="020B0604020202020204" pitchFamily="34" charset="0"/>
              <a:buChar char="•"/>
            </a:pPr>
            <a:r>
              <a:rPr lang="en-US" sz="1600" dirty="0"/>
              <a:t> </a:t>
            </a:r>
            <a:r>
              <a:rPr lang="en-US" sz="1600" dirty="0" err="1"/>
              <a:t>css</a:t>
            </a:r>
            <a:endParaRPr lang="en-US" sz="1600" dirty="0"/>
          </a:p>
          <a:p>
            <a:pPr>
              <a:lnSpc>
                <a:spcPct val="150000"/>
              </a:lnSpc>
              <a:buFont typeface="Arial" panose="020B0604020202020204" pitchFamily="34" charset="0"/>
              <a:buChar char="•"/>
            </a:pPr>
            <a:r>
              <a:rPr lang="en-US" sz="1600" dirty="0"/>
              <a:t> </a:t>
            </a:r>
            <a:r>
              <a:rPr lang="en-US" sz="1600" dirty="0" err="1"/>
              <a:t>javascript</a:t>
            </a:r>
            <a:endParaRPr lang="en-US" sz="1600" dirty="0"/>
          </a:p>
        </p:txBody>
      </p:sp>
      <p:sp>
        <p:nvSpPr>
          <p:cNvPr id="6" name="Rectangle 5"/>
          <p:cNvSpPr/>
          <p:nvPr/>
        </p:nvSpPr>
        <p:spPr>
          <a:xfrm>
            <a:off x="989741" y="2898712"/>
            <a:ext cx="1189749" cy="369332"/>
          </a:xfrm>
          <a:prstGeom prst="rect">
            <a:avLst/>
          </a:prstGeom>
        </p:spPr>
        <p:txBody>
          <a:bodyPr wrap="none">
            <a:spAutoFit/>
          </a:bodyPr>
          <a:lstStyle/>
          <a:p>
            <a:r>
              <a:rPr lang="en-US" b="1" u="sng" dirty="0">
                <a:solidFill>
                  <a:schemeClr val="accent6"/>
                </a:solidFill>
              </a:rPr>
              <a:t>Backend:</a:t>
            </a:r>
          </a:p>
        </p:txBody>
      </p:sp>
      <p:sp>
        <p:nvSpPr>
          <p:cNvPr id="7" name="Rectangle 6"/>
          <p:cNvSpPr/>
          <p:nvPr/>
        </p:nvSpPr>
        <p:spPr>
          <a:xfrm>
            <a:off x="992659" y="3167657"/>
            <a:ext cx="4572000" cy="846386"/>
          </a:xfrm>
          <a:prstGeom prst="rect">
            <a:avLst/>
          </a:prstGeom>
        </p:spPr>
        <p:txBody>
          <a:bodyPr>
            <a:spAutoFit/>
          </a:bodyPr>
          <a:lstStyle/>
          <a:p>
            <a:pPr>
              <a:lnSpc>
                <a:spcPct val="150000"/>
              </a:lnSpc>
              <a:buFont typeface="Arial" panose="020B0604020202020204" pitchFamily="34" charset="0"/>
              <a:buChar char="•"/>
            </a:pPr>
            <a:r>
              <a:rPr lang="en-US" dirty="0"/>
              <a:t> php</a:t>
            </a:r>
            <a:endParaRPr lang="en-US" sz="1600" dirty="0"/>
          </a:p>
          <a:p>
            <a:pPr>
              <a:lnSpc>
                <a:spcPct val="150000"/>
              </a:lnSpc>
              <a:buFont typeface="Arial" panose="020B0604020202020204" pitchFamily="34" charset="0"/>
              <a:buChar char="•"/>
            </a:pPr>
            <a:r>
              <a:rPr lang="en-US" sz="1600" dirty="0"/>
              <a:t> </a:t>
            </a:r>
            <a:r>
              <a:rPr lang="en-US" sz="1600" dirty="0" err="1"/>
              <a:t>mySQL</a:t>
            </a:r>
            <a:endParaRPr lang="en-US" sz="1600" dirty="0"/>
          </a:p>
        </p:txBody>
      </p:sp>
      <p:sp>
        <p:nvSpPr>
          <p:cNvPr id="8" name="Rectangle 7"/>
          <p:cNvSpPr/>
          <p:nvPr/>
        </p:nvSpPr>
        <p:spPr>
          <a:xfrm>
            <a:off x="989741" y="4098322"/>
            <a:ext cx="623889" cy="369332"/>
          </a:xfrm>
          <a:prstGeom prst="rect">
            <a:avLst/>
          </a:prstGeom>
        </p:spPr>
        <p:txBody>
          <a:bodyPr wrap="none">
            <a:spAutoFit/>
          </a:bodyPr>
          <a:lstStyle/>
          <a:p>
            <a:r>
              <a:rPr lang="en-US" b="1" u="sng" dirty="0">
                <a:solidFill>
                  <a:schemeClr val="accent6"/>
                </a:solidFill>
              </a:rPr>
              <a:t>IDE</a:t>
            </a:r>
            <a:r>
              <a:rPr lang="en-US" b="1" dirty="0">
                <a:solidFill>
                  <a:schemeClr val="accent6"/>
                </a:solidFill>
              </a:rPr>
              <a:t>:</a:t>
            </a:r>
          </a:p>
        </p:txBody>
      </p:sp>
      <p:sp>
        <p:nvSpPr>
          <p:cNvPr id="9" name="Rectangle 8"/>
          <p:cNvSpPr/>
          <p:nvPr/>
        </p:nvSpPr>
        <p:spPr>
          <a:xfrm>
            <a:off x="932076" y="4315330"/>
            <a:ext cx="4572000" cy="473206"/>
          </a:xfrm>
          <a:prstGeom prst="rect">
            <a:avLst/>
          </a:prstGeom>
        </p:spPr>
        <p:txBody>
          <a:bodyPr>
            <a:spAutoFit/>
          </a:bodyPr>
          <a:lstStyle/>
          <a:p>
            <a:pPr>
              <a:lnSpc>
                <a:spcPct val="150000"/>
              </a:lnSpc>
              <a:buFont typeface="Arial" panose="020B0604020202020204" pitchFamily="34" charset="0"/>
              <a:buChar char="•"/>
            </a:pPr>
            <a:r>
              <a:rPr lang="en-US" dirty="0"/>
              <a:t> </a:t>
            </a:r>
            <a:r>
              <a:rPr lang="en-US" sz="1600" dirty="0"/>
              <a:t>Visual Studio Code</a:t>
            </a:r>
          </a:p>
        </p:txBody>
      </p:sp>
      <p:sp>
        <p:nvSpPr>
          <p:cNvPr id="10" name="TextBox 9"/>
          <p:cNvSpPr txBox="1"/>
          <p:nvPr/>
        </p:nvSpPr>
        <p:spPr>
          <a:xfrm>
            <a:off x="4724400" y="1295400"/>
            <a:ext cx="3523722" cy="1569660"/>
          </a:xfrm>
          <a:prstGeom prst="rect">
            <a:avLst/>
          </a:prstGeom>
          <a:noFill/>
        </p:spPr>
        <p:txBody>
          <a:bodyPr wrap="none" rtlCol="0">
            <a:spAutoFit/>
          </a:bodyPr>
          <a:lstStyle/>
          <a:p>
            <a:pPr lvl="0">
              <a:lnSpc>
                <a:spcPct val="150000"/>
              </a:lnSpc>
              <a:buFont typeface="Arial" panose="020B0604020202020204" pitchFamily="34" charset="0"/>
              <a:buChar char="•"/>
            </a:pPr>
            <a:r>
              <a:rPr lang="en-IN" sz="1600" dirty="0"/>
              <a:t> Intel i3 8</a:t>
            </a:r>
            <a:r>
              <a:rPr lang="en-IN" sz="1600" baseline="30000" dirty="0"/>
              <a:t>th</a:t>
            </a:r>
            <a:r>
              <a:rPr lang="en-IN" sz="1600" dirty="0"/>
              <a:t> generation processor</a:t>
            </a:r>
            <a:endParaRPr lang="en-US" sz="1600" dirty="0"/>
          </a:p>
          <a:p>
            <a:pPr lvl="0">
              <a:lnSpc>
                <a:spcPct val="150000"/>
              </a:lnSpc>
              <a:buFont typeface="Arial" panose="020B0604020202020204" pitchFamily="34" charset="0"/>
              <a:buChar char="•"/>
            </a:pPr>
            <a:r>
              <a:rPr lang="en-IN" sz="1600" dirty="0"/>
              <a:t> 4 GB RAM</a:t>
            </a:r>
            <a:endParaRPr lang="en-US" sz="1600" dirty="0"/>
          </a:p>
          <a:p>
            <a:pPr lvl="0">
              <a:lnSpc>
                <a:spcPct val="150000"/>
              </a:lnSpc>
              <a:buFont typeface="Arial" panose="020B0604020202020204" pitchFamily="34" charset="0"/>
              <a:buChar char="•"/>
            </a:pPr>
            <a:r>
              <a:rPr lang="en-IN" sz="1600" dirty="0"/>
              <a:t> 1TB HDD</a:t>
            </a:r>
            <a:endParaRPr lang="en-US" sz="1600" dirty="0"/>
          </a:p>
          <a:p>
            <a:pPr lvl="0">
              <a:lnSpc>
                <a:spcPct val="150000"/>
              </a:lnSpc>
              <a:buFont typeface="Arial" panose="020B0604020202020204" pitchFamily="34" charset="0"/>
              <a:buChar char="•"/>
            </a:pPr>
            <a:r>
              <a:rPr lang="en-IN" sz="1600" dirty="0"/>
              <a:t> Windows 10, 64-bit</a:t>
            </a:r>
            <a:endParaRPr lang="en-US" dirty="0"/>
          </a:p>
        </p:txBody>
      </p:sp>
      <p:sp>
        <p:nvSpPr>
          <p:cNvPr id="14" name="Rectangle 13"/>
          <p:cNvSpPr/>
          <p:nvPr/>
        </p:nvSpPr>
        <p:spPr>
          <a:xfrm>
            <a:off x="992766" y="4825523"/>
            <a:ext cx="756938" cy="369332"/>
          </a:xfrm>
          <a:prstGeom prst="rect">
            <a:avLst/>
          </a:prstGeom>
        </p:spPr>
        <p:txBody>
          <a:bodyPr wrap="none">
            <a:spAutoFit/>
          </a:bodyPr>
          <a:lstStyle/>
          <a:p>
            <a:r>
              <a:rPr lang="en-US" b="1" u="sng" dirty="0">
                <a:solidFill>
                  <a:schemeClr val="accent6"/>
                </a:solidFill>
              </a:rPr>
              <a:t>Tool</a:t>
            </a:r>
            <a:r>
              <a:rPr lang="en-US" b="1" dirty="0">
                <a:solidFill>
                  <a:schemeClr val="accent6"/>
                </a:solidFill>
              </a:rPr>
              <a:t>:</a:t>
            </a:r>
          </a:p>
        </p:txBody>
      </p:sp>
      <p:sp>
        <p:nvSpPr>
          <p:cNvPr id="15" name="Rectangle 14"/>
          <p:cNvSpPr/>
          <p:nvPr/>
        </p:nvSpPr>
        <p:spPr>
          <a:xfrm>
            <a:off x="932076" y="5089823"/>
            <a:ext cx="4572000" cy="473206"/>
          </a:xfrm>
          <a:prstGeom prst="rect">
            <a:avLst/>
          </a:prstGeom>
        </p:spPr>
        <p:txBody>
          <a:bodyPr>
            <a:spAutoFit/>
          </a:bodyPr>
          <a:lstStyle/>
          <a:p>
            <a:pPr>
              <a:lnSpc>
                <a:spcPct val="150000"/>
              </a:lnSpc>
              <a:buFont typeface="Arial" panose="020B0604020202020204" pitchFamily="34" charset="0"/>
              <a:buChar char="•"/>
            </a:pPr>
            <a:r>
              <a:rPr lang="en-US" dirty="0"/>
              <a:t> </a:t>
            </a:r>
            <a:r>
              <a:rPr lang="en-US" sz="1600" dirty="0" err="1"/>
              <a:t>Xampp</a:t>
            </a:r>
            <a:endParaRPr lang="en-US" sz="1600" dirty="0"/>
          </a:p>
        </p:txBody>
      </p:sp>
      <p:grpSp>
        <p:nvGrpSpPr>
          <p:cNvPr id="30723" name="组合 11"/>
          <p:cNvGrpSpPr/>
          <p:nvPr/>
        </p:nvGrpSpPr>
        <p:grpSpPr>
          <a:xfrm>
            <a:off x="228600" y="456883"/>
            <a:ext cx="550863" cy="612775"/>
            <a:chOff x="680318" y="2563684"/>
            <a:chExt cx="1737312" cy="1935356"/>
          </a:xfrm>
          <a:solidFill>
            <a:srgbClr val="00B0F0"/>
          </a:solidFill>
        </p:grpSpPr>
        <p:sp>
          <p:nvSpPr>
            <p:cNvPr id="11" name="六边形 5"/>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12" name="等腰三角形 10"/>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30726" name="文本框 12"/>
          <p:cNvSpPr txBox="1"/>
          <p:nvPr/>
        </p:nvSpPr>
        <p:spPr>
          <a:xfrm>
            <a:off x="267335" y="533400"/>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zh-CN" b="1" dirty="0">
                <a:solidFill>
                  <a:schemeClr val="accent1">
                    <a:lumMod val="50000"/>
                  </a:schemeClr>
                </a:solidFill>
                <a:ea typeface="Calibri" panose="020F0502020204030204" pitchFamily="34" charset="0"/>
              </a:rPr>
              <a:t>5</a:t>
            </a:r>
            <a:endParaRPr lang="en-IN" altLang="en-US" b="1" dirty="0">
              <a:solidFill>
                <a:schemeClr val="accent1">
                  <a:lumMod val="50000"/>
                </a:schemeClr>
              </a:solidFill>
              <a:ea typeface="Calibri" panose="020F0502020204030204" pitchFamily="3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a:gsLst>
            <a:gs pos="8000">
              <a:schemeClr val="accent3">
                <a:lumMod val="60000"/>
                <a:lumOff val="40000"/>
              </a:schemeClr>
            </a:gs>
            <a:gs pos="34000">
              <a:schemeClr val="accent1">
                <a:lumMod val="40000"/>
                <a:lumOff val="60000"/>
              </a:schemeClr>
            </a:gs>
            <a:gs pos="74000">
              <a:schemeClr val="accent1">
                <a:lumMod val="40000"/>
                <a:lumOff val="60000"/>
              </a:schemeClr>
            </a:gs>
            <a:gs pos="93000">
              <a:schemeClr val="bg2">
                <a:lumMod val="50000"/>
              </a:schemeClr>
            </a:gs>
          </a:gsLst>
          <a:lin ang="5400000" scaled="1"/>
        </a:gradFill>
        <a:effectLst/>
      </p:bgPr>
    </p:bg>
    <p:spTree>
      <p:nvGrpSpPr>
        <p:cNvPr id="1" name=""/>
        <p:cNvGrpSpPr/>
        <p:nvPr/>
      </p:nvGrpSpPr>
      <p:grpSpPr>
        <a:xfrm>
          <a:off x="0" y="0"/>
          <a:ext cx="0" cy="0"/>
          <a:chOff x="0" y="0"/>
          <a:chExt cx="0" cy="0"/>
        </a:xfrm>
      </p:grpSpPr>
      <p:sp>
        <p:nvSpPr>
          <p:cNvPr id="46" name="TextBox 45"/>
          <p:cNvSpPr txBox="1"/>
          <p:nvPr/>
        </p:nvSpPr>
        <p:spPr>
          <a:xfrm>
            <a:off x="906643" y="527676"/>
            <a:ext cx="3843424" cy="523220"/>
          </a:xfrm>
          <a:prstGeom prst="rect">
            <a:avLst/>
          </a:prstGeom>
          <a:noFill/>
        </p:spPr>
        <p:txBody>
          <a:bodyPr wrap="none" rtlCol="0">
            <a:spAutoFit/>
          </a:bodyPr>
          <a:lstStyle/>
          <a:p>
            <a:r>
              <a:rPr lang="en-US" sz="2800" dirty="0">
                <a:solidFill>
                  <a:schemeClr val="accent6"/>
                </a:solidFill>
                <a:latin typeface="Arial Rounded MT Bold" panose="020F0704030504030204" pitchFamily="34" charset="0"/>
              </a:rPr>
              <a:t>USE CASE DIAGRAM</a:t>
            </a:r>
          </a:p>
        </p:txBody>
      </p:sp>
      <p:sp>
        <p:nvSpPr>
          <p:cNvPr id="50" name="Rectangle 49"/>
          <p:cNvSpPr/>
          <p:nvPr/>
        </p:nvSpPr>
        <p:spPr>
          <a:xfrm>
            <a:off x="1162054" y="1384865"/>
            <a:ext cx="3347135" cy="4766069"/>
          </a:xfrm>
          <a:prstGeom prst="rect">
            <a:avLst/>
          </a:prstGeom>
          <a:solidFill>
            <a:schemeClr val="bg1">
              <a:lumMod val="95000"/>
            </a:schemeClr>
          </a:solidFill>
          <a:ln w="19050"/>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78791" y="3429000"/>
            <a:ext cx="684803" cy="400494"/>
          </a:xfrm>
          <a:prstGeom prst="rect">
            <a:avLst/>
          </a:prstGeom>
        </p:spPr>
        <p:txBody>
          <a:bodyPr wrap="none">
            <a:spAutoFit/>
          </a:bodyPr>
          <a:lstStyle/>
          <a:p>
            <a:pPr algn="ctr">
              <a:lnSpc>
                <a:spcPct val="115000"/>
              </a:lnSpc>
              <a:spcAft>
                <a:spcPts val="1000"/>
              </a:spcAft>
            </a:pPr>
            <a:r>
              <a:rPr lang="en-IN" b="1" dirty="0">
                <a:latin typeface="Lucida Sans Unicode" panose="020B0602030504020204" pitchFamily="34" charset="0"/>
                <a:ea typeface="Lucida Sans Unicode" panose="020B0602030504020204" pitchFamily="34" charset="0"/>
                <a:cs typeface="Times New Roman" panose="02020603050405020304" pitchFamily="18" charset="0"/>
              </a:rPr>
              <a:t>User</a:t>
            </a:r>
            <a:endParaRPr lang="en-US" sz="1200" dirty="0">
              <a:latin typeface="Lucida Sans Unicode" panose="020B0602030504020204" pitchFamily="34" charset="0"/>
              <a:ea typeface="Lucida Sans Unicode" panose="020B0602030504020204" pitchFamily="34" charset="0"/>
              <a:cs typeface="Times New Roman" panose="02020603050405020304" pitchFamily="18" charset="0"/>
            </a:endParaRPr>
          </a:p>
        </p:txBody>
      </p:sp>
      <p:pic>
        <p:nvPicPr>
          <p:cNvPr id="52" name="Picture 51" descr="images"/>
          <p:cNvPicPr>
            <a:picLocks noChangeAspect="1"/>
          </p:cNvPicPr>
          <p:nvPr/>
        </p:nvPicPr>
        <p:blipFill rotWithShape="1">
          <a:blip r:embed="rId3" cstate="print"/>
          <a:srcRect l="16632" r="18557" b="14166"/>
          <a:stretch>
            <a:fillRect/>
          </a:stretch>
        </p:blipFill>
        <p:spPr>
          <a:xfrm>
            <a:off x="8047520" y="2071974"/>
            <a:ext cx="993250" cy="13154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5" name="Rectangle 54"/>
          <p:cNvSpPr/>
          <p:nvPr/>
        </p:nvSpPr>
        <p:spPr>
          <a:xfrm>
            <a:off x="8120878" y="3387394"/>
            <a:ext cx="915635" cy="400494"/>
          </a:xfrm>
          <a:prstGeom prst="rect">
            <a:avLst/>
          </a:prstGeom>
        </p:spPr>
        <p:txBody>
          <a:bodyPr wrap="none">
            <a:spAutoFit/>
          </a:bodyPr>
          <a:lstStyle/>
          <a:p>
            <a:pPr algn="ctr">
              <a:lnSpc>
                <a:spcPct val="115000"/>
              </a:lnSpc>
              <a:spcAft>
                <a:spcPts val="1000"/>
              </a:spcAft>
            </a:pPr>
            <a:r>
              <a:rPr lang="en-IN" b="1" dirty="0">
                <a:latin typeface="Lucida Sans Unicode" panose="020B0602030504020204" pitchFamily="34" charset="0"/>
                <a:ea typeface="Lucida Sans Unicode" panose="020B0602030504020204" pitchFamily="34" charset="0"/>
                <a:cs typeface="Times New Roman" panose="02020603050405020304" pitchFamily="18" charset="0"/>
              </a:rPr>
              <a:t>Admin</a:t>
            </a:r>
            <a:endParaRPr lang="en-US" sz="1200" dirty="0">
              <a:latin typeface="Lucida Sans Unicode" panose="020B0602030504020204" pitchFamily="34" charset="0"/>
              <a:ea typeface="Lucida Sans Unicode" panose="020B0602030504020204" pitchFamily="34" charset="0"/>
              <a:cs typeface="Times New Roman" panose="02020603050405020304" pitchFamily="18" charset="0"/>
            </a:endParaRPr>
          </a:p>
        </p:txBody>
      </p:sp>
      <p:sp>
        <p:nvSpPr>
          <p:cNvPr id="56" name="Rectangle 55"/>
          <p:cNvSpPr/>
          <p:nvPr/>
        </p:nvSpPr>
        <p:spPr>
          <a:xfrm>
            <a:off x="4692526" y="1364270"/>
            <a:ext cx="3265363" cy="4786664"/>
          </a:xfrm>
          <a:prstGeom prst="rect">
            <a:avLst/>
          </a:prstGeom>
          <a:solidFill>
            <a:schemeClr val="bg1">
              <a:lumMod val="95000"/>
            </a:schemeClr>
          </a:solidFill>
          <a:ln w="19050"/>
          <a:effectLst>
            <a:glow rad="63500">
              <a:schemeClr val="accent1">
                <a:satMod val="175000"/>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884258" y="2288837"/>
            <a:ext cx="2284111" cy="403738"/>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Add / Remove user</a:t>
            </a:r>
          </a:p>
        </p:txBody>
      </p:sp>
      <p:sp>
        <p:nvSpPr>
          <p:cNvPr id="58" name="Rectangle 57"/>
          <p:cNvSpPr/>
          <p:nvPr/>
        </p:nvSpPr>
        <p:spPr>
          <a:xfrm>
            <a:off x="5503847" y="2802109"/>
            <a:ext cx="2286000" cy="403738"/>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Maintain Vehicle Info</a:t>
            </a:r>
          </a:p>
        </p:txBody>
      </p:sp>
      <p:sp>
        <p:nvSpPr>
          <p:cNvPr id="59" name="Rectangle 58"/>
          <p:cNvSpPr/>
          <p:nvPr/>
        </p:nvSpPr>
        <p:spPr>
          <a:xfrm>
            <a:off x="4882370" y="3291341"/>
            <a:ext cx="2286000" cy="403738"/>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Manage Booking</a:t>
            </a:r>
          </a:p>
        </p:txBody>
      </p:sp>
      <p:cxnSp>
        <p:nvCxnSpPr>
          <p:cNvPr id="60" name="Elbow Connector 19"/>
          <p:cNvCxnSpPr/>
          <p:nvPr/>
        </p:nvCxnSpPr>
        <p:spPr>
          <a:xfrm rot="5400000">
            <a:off x="8011234" y="3868282"/>
            <a:ext cx="514119" cy="620803"/>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410153" y="1791857"/>
            <a:ext cx="1676400" cy="432542"/>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Log in / Sign up</a:t>
            </a:r>
          </a:p>
        </p:txBody>
      </p:sp>
      <p:cxnSp>
        <p:nvCxnSpPr>
          <p:cNvPr id="62" name="Shape 36"/>
          <p:cNvCxnSpPr/>
          <p:nvPr/>
        </p:nvCxnSpPr>
        <p:spPr>
          <a:xfrm rot="16200000" flipH="1">
            <a:off x="431440" y="4059171"/>
            <a:ext cx="880384" cy="549853"/>
          </a:xfrm>
          <a:prstGeom prst="bentConnector3">
            <a:avLst>
              <a:gd name="adj1" fmla="val 100528"/>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1462293" y="2805346"/>
            <a:ext cx="1752600" cy="432542"/>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View Catalogue</a:t>
            </a:r>
          </a:p>
        </p:txBody>
      </p:sp>
      <p:sp>
        <p:nvSpPr>
          <p:cNvPr id="64" name="Rectangle 63"/>
          <p:cNvSpPr/>
          <p:nvPr/>
        </p:nvSpPr>
        <p:spPr>
          <a:xfrm>
            <a:off x="2670559" y="4270197"/>
            <a:ext cx="1676400" cy="432542"/>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Get Vehicle</a:t>
            </a:r>
          </a:p>
        </p:txBody>
      </p:sp>
      <p:sp>
        <p:nvSpPr>
          <p:cNvPr id="65" name="Rectangle 64"/>
          <p:cNvSpPr/>
          <p:nvPr/>
        </p:nvSpPr>
        <p:spPr>
          <a:xfrm>
            <a:off x="1890886" y="2300329"/>
            <a:ext cx="2420640" cy="432542"/>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Give pickup &amp; return info</a:t>
            </a:r>
          </a:p>
        </p:txBody>
      </p:sp>
      <p:sp>
        <p:nvSpPr>
          <p:cNvPr id="66" name="Rectangle 65"/>
          <p:cNvSpPr/>
          <p:nvPr/>
        </p:nvSpPr>
        <p:spPr>
          <a:xfrm>
            <a:off x="2217472" y="3287204"/>
            <a:ext cx="2133600" cy="432542"/>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Make Booking</a:t>
            </a:r>
          </a:p>
        </p:txBody>
      </p:sp>
      <p:sp>
        <p:nvSpPr>
          <p:cNvPr id="67" name="Rectangle 66"/>
          <p:cNvSpPr/>
          <p:nvPr/>
        </p:nvSpPr>
        <p:spPr>
          <a:xfrm>
            <a:off x="3138693" y="5536033"/>
            <a:ext cx="1219200" cy="432542"/>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Log out</a:t>
            </a:r>
          </a:p>
        </p:txBody>
      </p:sp>
      <p:sp>
        <p:nvSpPr>
          <p:cNvPr id="68" name="Rectangle 67"/>
          <p:cNvSpPr/>
          <p:nvPr/>
        </p:nvSpPr>
        <p:spPr>
          <a:xfrm>
            <a:off x="1462293" y="3789818"/>
            <a:ext cx="1676400" cy="432542"/>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Make payment</a:t>
            </a:r>
          </a:p>
        </p:txBody>
      </p:sp>
      <p:sp>
        <p:nvSpPr>
          <p:cNvPr id="69" name="Rectangle 68"/>
          <p:cNvSpPr/>
          <p:nvPr/>
        </p:nvSpPr>
        <p:spPr>
          <a:xfrm>
            <a:off x="1462293" y="4775214"/>
            <a:ext cx="2064990" cy="697921"/>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Return Vehicle</a:t>
            </a:r>
          </a:p>
          <a:p>
            <a:pPr algn="ctr"/>
            <a:r>
              <a:rPr lang="en-US" sz="1400" dirty="0"/>
              <a:t>(penalty if applicable)</a:t>
            </a:r>
          </a:p>
        </p:txBody>
      </p:sp>
      <p:sp>
        <p:nvSpPr>
          <p:cNvPr id="70" name="Rectangle 69"/>
          <p:cNvSpPr/>
          <p:nvPr/>
        </p:nvSpPr>
        <p:spPr>
          <a:xfrm>
            <a:off x="4882370" y="4293844"/>
            <a:ext cx="2286000" cy="817789"/>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Input Location for Sending &amp; Receiving car</a:t>
            </a:r>
          </a:p>
        </p:txBody>
      </p:sp>
      <p:sp>
        <p:nvSpPr>
          <p:cNvPr id="71" name="Rectangle 70"/>
          <p:cNvSpPr/>
          <p:nvPr/>
        </p:nvSpPr>
        <p:spPr>
          <a:xfrm>
            <a:off x="5503846" y="3761470"/>
            <a:ext cx="2286000" cy="403738"/>
          </a:xfrm>
          <a:prstGeom prst="rect">
            <a:avLst/>
          </a:prstGeom>
          <a:solidFill>
            <a:schemeClr val="bg2">
              <a:lumMod val="5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Check Status</a:t>
            </a:r>
          </a:p>
        </p:txBody>
      </p:sp>
      <p:pic>
        <p:nvPicPr>
          <p:cNvPr id="23" name="Picture 22" descr="images"/>
          <p:cNvPicPr>
            <a:picLocks noChangeAspect="1"/>
          </p:cNvPicPr>
          <p:nvPr/>
        </p:nvPicPr>
        <p:blipFill rotWithShape="1">
          <a:blip r:embed="rId3" cstate="print"/>
          <a:srcRect l="16632" r="18557" b="15596"/>
          <a:stretch>
            <a:fillRect/>
          </a:stretch>
        </p:blipFill>
        <p:spPr>
          <a:xfrm>
            <a:off x="115857" y="2039416"/>
            <a:ext cx="993250" cy="13479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30723" name="组合 11"/>
          <p:cNvGrpSpPr/>
          <p:nvPr/>
        </p:nvGrpSpPr>
        <p:grpSpPr>
          <a:xfrm>
            <a:off x="228600" y="456883"/>
            <a:ext cx="550863" cy="612775"/>
            <a:chOff x="680318" y="2563684"/>
            <a:chExt cx="1737312" cy="1935356"/>
          </a:xfrm>
          <a:solidFill>
            <a:srgbClr val="00B0F0"/>
          </a:solidFill>
        </p:grpSpPr>
        <p:sp>
          <p:nvSpPr>
            <p:cNvPr id="11" name="六边形 5"/>
            <p:cNvSpPr/>
            <p:nvPr/>
          </p:nvSpPr>
          <p:spPr bwMode="auto">
            <a:xfrm rot="5400000">
              <a:off x="581296" y="2662706"/>
              <a:ext cx="1935356" cy="1737312"/>
            </a:xfrm>
            <a:prstGeom prst="hexagon">
              <a:avLst>
                <a:gd name="adj" fmla="val 28540"/>
                <a:gd name="vf" fmla="val 115470"/>
              </a:avLst>
            </a:prstGeom>
            <a:solidFill>
              <a:schemeClr val="bg2"/>
            </a:solidFill>
            <a:ln w="28575">
              <a:solidFill>
                <a:srgbClr val="00B2B8"/>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B2B8"/>
                </a:solidFill>
                <a:effectLst/>
                <a:uLnTx/>
                <a:uFillTx/>
                <a:latin typeface="+mn-lt"/>
                <a:ea typeface="+mn-ea"/>
                <a:cs typeface="+mn-cs"/>
              </a:endParaRPr>
            </a:p>
          </p:txBody>
        </p:sp>
        <p:sp>
          <p:nvSpPr>
            <p:cNvPr id="12" name="等腰三角形 10"/>
            <p:cNvSpPr/>
            <p:nvPr/>
          </p:nvSpPr>
          <p:spPr>
            <a:xfrm rot="10800000">
              <a:off x="1149563" y="4121332"/>
              <a:ext cx="798821" cy="220740"/>
            </a:xfrm>
            <a:prstGeom prst="triangl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30726" name="文本框 12"/>
          <p:cNvSpPr txBox="1"/>
          <p:nvPr/>
        </p:nvSpPr>
        <p:spPr>
          <a:xfrm>
            <a:off x="266858" y="532070"/>
            <a:ext cx="474345" cy="368300"/>
          </a:xfrm>
          <a:prstGeom prst="rect">
            <a:avLst/>
          </a:prstGeom>
          <a:noFill/>
          <a:ln w="9525">
            <a:noFill/>
          </a:ln>
        </p:spPr>
        <p:txBody>
          <a:bodyPr wrap="square" anchor="t">
            <a:spAutoFit/>
          </a:bodyPr>
          <a:lstStyle/>
          <a:p>
            <a:r>
              <a:rPr lang="en-US" altLang="zh-CN" b="1" dirty="0">
                <a:solidFill>
                  <a:schemeClr val="accent1">
                    <a:lumMod val="50000"/>
                  </a:schemeClr>
                </a:solidFill>
                <a:ea typeface="Calibri" panose="020F0502020204030204" pitchFamily="34" charset="0"/>
              </a:rPr>
              <a:t>0</a:t>
            </a:r>
            <a:r>
              <a:rPr lang="en-IN" altLang="zh-CN" b="1" dirty="0">
                <a:solidFill>
                  <a:schemeClr val="accent1">
                    <a:lumMod val="50000"/>
                  </a:schemeClr>
                </a:solidFill>
                <a:ea typeface="Calibri" panose="020F0502020204030204" pitchFamily="34" charset="0"/>
              </a:rPr>
              <a:t>6</a:t>
            </a:r>
            <a:endParaRPr lang="en-IN" altLang="en-US" b="1" dirty="0">
              <a:solidFill>
                <a:schemeClr val="accent1">
                  <a:lumMod val="50000"/>
                </a:schemeClr>
              </a:solidFill>
              <a:ea typeface="Calibri" panose="020F0502020204030204" pitchFamily="34" charset="0"/>
            </a:endParaRPr>
          </a:p>
        </p:txBody>
      </p:sp>
    </p:spTree>
  </p:cSld>
  <p:clrMapOvr>
    <a:masterClrMapping/>
  </p:clrMapOvr>
  <p:transition>
    <p:fade/>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131</TotalTime>
  <Words>541</Words>
  <Application>Microsoft Office PowerPoint</Application>
  <PresentationFormat>On-screen Show (4:3)</PresentationFormat>
  <Paragraphs>131</Paragraphs>
  <Slides>23</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Arial</vt:lpstr>
      <vt:lpstr>Arial Black</vt:lpstr>
      <vt:lpstr>Arial Rounded MT Bold</vt:lpstr>
      <vt:lpstr>Bahnschrift</vt:lpstr>
      <vt:lpstr>Calibri</vt:lpstr>
      <vt:lpstr>Lucida Sans Unicode</vt:lpstr>
      <vt:lpstr>Times New Roman</vt:lpstr>
      <vt:lpstr>Verdana</vt:lpstr>
      <vt:lpstr>Wingdings 2</vt:lpstr>
      <vt:lpstr>Wingdings 3</vt:lpstr>
      <vt:lpstr>Concourse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asus</dc:creator>
  <cp:lastModifiedBy>Mrutyunjay Rout</cp:lastModifiedBy>
  <cp:revision>155</cp:revision>
  <dcterms:created xsi:type="dcterms:W3CDTF">2020-12-14T17:14:00Z</dcterms:created>
  <dcterms:modified xsi:type="dcterms:W3CDTF">2021-02-05T08:13:54Z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1033-11.2.0.9906</vt:lpwstr>
  </property>
</Properties>
</file>